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4"/>
  </p:notesMasterIdLst>
  <p:sldIdLst>
    <p:sldId id="297" r:id="rId2"/>
    <p:sldId id="256" r:id="rId3"/>
    <p:sldId id="298" r:id="rId4"/>
    <p:sldId id="260" r:id="rId5"/>
    <p:sldId id="288" r:id="rId6"/>
    <p:sldId id="258" r:id="rId7"/>
    <p:sldId id="287" r:id="rId8"/>
    <p:sldId id="289" r:id="rId9"/>
    <p:sldId id="263" r:id="rId10"/>
    <p:sldId id="264" r:id="rId11"/>
    <p:sldId id="290" r:id="rId12"/>
    <p:sldId id="291" r:id="rId13"/>
    <p:sldId id="259" r:id="rId14"/>
    <p:sldId id="265" r:id="rId15"/>
    <p:sldId id="292" r:id="rId16"/>
    <p:sldId id="293" r:id="rId17"/>
    <p:sldId id="294" r:id="rId18"/>
    <p:sldId id="295" r:id="rId19"/>
    <p:sldId id="267" r:id="rId20"/>
    <p:sldId id="296" r:id="rId21"/>
    <p:sldId id="274" r:id="rId22"/>
    <p:sldId id="299" r:id="rId23"/>
  </p:sldIdLst>
  <p:sldSz cx="9144000" cy="5143500" type="screen16x9"/>
  <p:notesSz cx="6858000" cy="9144000"/>
  <p:embeddedFontLst>
    <p:embeddedFont>
      <p:font typeface="Denk One" panose="02000506060000020004" pitchFamily="2" charset="0"/>
      <p:regular r:id="rId25"/>
    </p:embeddedFont>
    <p:embeddedFont>
      <p:font typeface="Merriweather" pitchFamily="2" charset="77"/>
      <p:regular r:id="rId26"/>
      <p:bold r:id="rId27"/>
      <p:italic r:id="rId28"/>
      <p:boldItalic r:id="rId29"/>
    </p:embeddedFont>
    <p:embeddedFont>
      <p:font typeface="Nunito Medium" pitchFamily="2" charset="77"/>
      <p:regular r:id="rId30"/>
      <p:bold r:id="rId31"/>
      <p:italic r:id="rId32"/>
      <p:boldItalic r:id="rId33"/>
    </p:embeddedFont>
    <p:embeddedFont>
      <p:font typeface="Prompt" pitchFamily="2" charset="-34"/>
      <p:regular r:id="rId34"/>
      <p:bold r:id="rId35"/>
      <p:italic r:id="rId36"/>
      <p:boldItalic r:id="rId37"/>
    </p:embeddedFont>
    <p:embeddedFont>
      <p:font typeface="Seymour One" pitchFamily="2" charset="0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4DF6528-175B-4EB6-813B-11A5CD43CED3}">
  <a:tblStyle styleId="{84DF6528-175B-4EB6-813B-11A5CD43CED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29"/>
    <p:restoredTop sz="94624"/>
  </p:normalViewPr>
  <p:slideViewPr>
    <p:cSldViewPr snapToGrid="0">
      <p:cViewPr varScale="1">
        <p:scale>
          <a:sx n="137" d="100"/>
          <a:sy n="137" d="100"/>
        </p:scale>
        <p:origin x="208" y="3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34407576f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34407576f0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1344eb4a7d9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1344eb4a7d9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136430d3892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136430d3892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1344eb4a7d9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1344eb4a7d9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133fdeae537_0_9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133fdeae537_0_9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34407576f0_2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34407576f0_2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1376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34407576f0_2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34407576f0_2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34407576f0_2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34407576f0_2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6921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34407576f0_2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34407576f0_2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377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344eb4a7d9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1344eb4a7d9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134407576f0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134407576f0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344eb4a7d9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1344eb4a7d9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90338" y="539500"/>
            <a:ext cx="6963300" cy="1614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50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437200" y="2254575"/>
            <a:ext cx="4269600" cy="3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600" i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813022" y="123176"/>
            <a:ext cx="1474132" cy="453650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24_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1290725" y="2648863"/>
            <a:ext cx="3774300" cy="10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6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title" idx="2" hasCustomPrompt="1"/>
          </p:nvPr>
        </p:nvSpPr>
        <p:spPr>
          <a:xfrm>
            <a:off x="2510225" y="1399063"/>
            <a:ext cx="1335300" cy="94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7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8" name="Google Shape;88;p15"/>
          <p:cNvSpPr txBox="1">
            <a:spLocks noGrp="1"/>
          </p:cNvSpPr>
          <p:nvPr>
            <p:ph type="subTitle" idx="1"/>
          </p:nvPr>
        </p:nvSpPr>
        <p:spPr>
          <a:xfrm>
            <a:off x="865775" y="3715363"/>
            <a:ext cx="4624200" cy="3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6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5"/>
          <p:cNvSpPr/>
          <p:nvPr/>
        </p:nvSpPr>
        <p:spPr>
          <a:xfrm>
            <a:off x="-689750" y="4157000"/>
            <a:ext cx="1452591" cy="446991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24_1_1_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title"/>
          </p:nvPr>
        </p:nvSpPr>
        <p:spPr>
          <a:xfrm>
            <a:off x="4447975" y="2590974"/>
            <a:ext cx="3176400" cy="10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6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title" idx="2" hasCustomPrompt="1"/>
          </p:nvPr>
        </p:nvSpPr>
        <p:spPr>
          <a:xfrm>
            <a:off x="5368525" y="1377163"/>
            <a:ext cx="1335300" cy="94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7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9" name="Google Shape;99;p17"/>
          <p:cNvSpPr txBox="1">
            <a:spLocks noGrp="1"/>
          </p:cNvSpPr>
          <p:nvPr>
            <p:ph type="subTitle" idx="1"/>
          </p:nvPr>
        </p:nvSpPr>
        <p:spPr>
          <a:xfrm>
            <a:off x="3733375" y="3662250"/>
            <a:ext cx="4605600" cy="3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16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7"/>
          <p:cNvSpPr/>
          <p:nvPr/>
        </p:nvSpPr>
        <p:spPr>
          <a:xfrm>
            <a:off x="8430787" y="3308971"/>
            <a:ext cx="1246868" cy="383711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7"/>
          <p:cNvSpPr/>
          <p:nvPr/>
        </p:nvSpPr>
        <p:spPr>
          <a:xfrm>
            <a:off x="7396675" y="251625"/>
            <a:ext cx="935464" cy="287865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3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>
            <a:spLocks noGrp="1"/>
          </p:cNvSpPr>
          <p:nvPr>
            <p:ph type="title"/>
          </p:nvPr>
        </p:nvSpPr>
        <p:spPr>
          <a:xfrm>
            <a:off x="713250" y="463296"/>
            <a:ext cx="7717500" cy="5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subTitle" idx="1"/>
          </p:nvPr>
        </p:nvSpPr>
        <p:spPr>
          <a:xfrm>
            <a:off x="1343825" y="1490525"/>
            <a:ext cx="2496300" cy="4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000" i="0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2"/>
          </p:nvPr>
        </p:nvSpPr>
        <p:spPr>
          <a:xfrm>
            <a:off x="1343825" y="1950182"/>
            <a:ext cx="2492700" cy="9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subTitle" idx="3"/>
          </p:nvPr>
        </p:nvSpPr>
        <p:spPr>
          <a:xfrm>
            <a:off x="5306898" y="1490525"/>
            <a:ext cx="2492700" cy="4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000" i="0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subTitle" idx="4"/>
          </p:nvPr>
        </p:nvSpPr>
        <p:spPr>
          <a:xfrm>
            <a:off x="5303306" y="1950199"/>
            <a:ext cx="2496300" cy="9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subTitle" idx="5"/>
          </p:nvPr>
        </p:nvSpPr>
        <p:spPr>
          <a:xfrm>
            <a:off x="1343825" y="3175852"/>
            <a:ext cx="2496300" cy="4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000" i="0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subTitle" idx="6"/>
          </p:nvPr>
        </p:nvSpPr>
        <p:spPr>
          <a:xfrm>
            <a:off x="1343822" y="3639423"/>
            <a:ext cx="2492700" cy="9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subTitle" idx="7"/>
          </p:nvPr>
        </p:nvSpPr>
        <p:spPr>
          <a:xfrm>
            <a:off x="5306898" y="3175850"/>
            <a:ext cx="2492700" cy="4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000" i="0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subTitle" idx="8"/>
          </p:nvPr>
        </p:nvSpPr>
        <p:spPr>
          <a:xfrm>
            <a:off x="5303306" y="3641521"/>
            <a:ext cx="2496300" cy="9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0"/>
          <p:cNvSpPr/>
          <p:nvPr/>
        </p:nvSpPr>
        <p:spPr>
          <a:xfrm>
            <a:off x="6813650" y="3494450"/>
            <a:ext cx="1009147" cy="310496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8" name="Google Shape;188;p30"/>
          <p:cNvGrpSpPr/>
          <p:nvPr/>
        </p:nvGrpSpPr>
        <p:grpSpPr>
          <a:xfrm>
            <a:off x="7255817" y="3312176"/>
            <a:ext cx="1888181" cy="1517803"/>
            <a:chOff x="5071326" y="3364028"/>
            <a:chExt cx="1236125" cy="993587"/>
          </a:xfrm>
        </p:grpSpPr>
        <p:sp>
          <p:nvSpPr>
            <p:cNvPr id="189" name="Google Shape;189;p30"/>
            <p:cNvSpPr/>
            <p:nvPr/>
          </p:nvSpPr>
          <p:spPr>
            <a:xfrm>
              <a:off x="5326803" y="3606174"/>
              <a:ext cx="636650" cy="751440"/>
            </a:xfrm>
            <a:custGeom>
              <a:avLst/>
              <a:gdLst/>
              <a:ahLst/>
              <a:cxnLst/>
              <a:rect l="l" t="t" r="r" b="b"/>
              <a:pathLst>
                <a:path w="25466" h="24878" extrusionOk="0">
                  <a:moveTo>
                    <a:pt x="14724" y="4682"/>
                  </a:moveTo>
                  <a:cubicBezTo>
                    <a:pt x="14905" y="4984"/>
                    <a:pt x="15012" y="5206"/>
                    <a:pt x="15036" y="5267"/>
                  </a:cubicBezTo>
                  <a:cubicBezTo>
                    <a:pt x="15249" y="5825"/>
                    <a:pt x="14600" y="5471"/>
                    <a:pt x="14252" y="6658"/>
                  </a:cubicBezTo>
                  <a:cubicBezTo>
                    <a:pt x="14191" y="6867"/>
                    <a:pt x="14075" y="7063"/>
                    <a:pt x="13943" y="7242"/>
                  </a:cubicBezTo>
                  <a:cubicBezTo>
                    <a:pt x="13894" y="6477"/>
                    <a:pt x="13795" y="5840"/>
                    <a:pt x="13653" y="5306"/>
                  </a:cubicBezTo>
                  <a:cubicBezTo>
                    <a:pt x="13929" y="5109"/>
                    <a:pt x="14296" y="4881"/>
                    <a:pt x="14724" y="4682"/>
                  </a:cubicBezTo>
                  <a:close/>
                  <a:moveTo>
                    <a:pt x="9477" y="0"/>
                  </a:moveTo>
                  <a:cubicBezTo>
                    <a:pt x="9477" y="0"/>
                    <a:pt x="9569" y="965"/>
                    <a:pt x="11323" y="1934"/>
                  </a:cubicBezTo>
                  <a:cubicBezTo>
                    <a:pt x="12066" y="2344"/>
                    <a:pt x="13189" y="2746"/>
                    <a:pt x="13748" y="3362"/>
                  </a:cubicBezTo>
                  <a:cubicBezTo>
                    <a:pt x="13972" y="3608"/>
                    <a:pt x="14163" y="3851"/>
                    <a:pt x="14328" y="4080"/>
                  </a:cubicBezTo>
                  <a:cubicBezTo>
                    <a:pt x="13980" y="4243"/>
                    <a:pt x="13672" y="4421"/>
                    <a:pt x="13411" y="4591"/>
                  </a:cubicBezTo>
                  <a:cubicBezTo>
                    <a:pt x="13178" y="4038"/>
                    <a:pt x="12875" y="3630"/>
                    <a:pt x="12510" y="3328"/>
                  </a:cubicBezTo>
                  <a:cubicBezTo>
                    <a:pt x="11711" y="2663"/>
                    <a:pt x="10890" y="2535"/>
                    <a:pt x="9865" y="2535"/>
                  </a:cubicBezTo>
                  <a:cubicBezTo>
                    <a:pt x="9219" y="2535"/>
                    <a:pt x="8493" y="2586"/>
                    <a:pt x="7639" y="2586"/>
                  </a:cubicBezTo>
                  <a:cubicBezTo>
                    <a:pt x="7394" y="2586"/>
                    <a:pt x="7137" y="2582"/>
                    <a:pt x="6869" y="2571"/>
                  </a:cubicBezTo>
                  <a:cubicBezTo>
                    <a:pt x="5585" y="2518"/>
                    <a:pt x="4870" y="2295"/>
                    <a:pt x="4454" y="2077"/>
                  </a:cubicBezTo>
                  <a:cubicBezTo>
                    <a:pt x="3639" y="1651"/>
                    <a:pt x="3693" y="269"/>
                    <a:pt x="3693" y="269"/>
                  </a:cubicBezTo>
                  <a:lnTo>
                    <a:pt x="3253" y="222"/>
                  </a:lnTo>
                  <a:lnTo>
                    <a:pt x="3253" y="222"/>
                  </a:lnTo>
                  <a:cubicBezTo>
                    <a:pt x="3167" y="1344"/>
                    <a:pt x="3522" y="2226"/>
                    <a:pt x="4354" y="2624"/>
                  </a:cubicBezTo>
                  <a:cubicBezTo>
                    <a:pt x="4834" y="2854"/>
                    <a:pt x="5463" y="3001"/>
                    <a:pt x="6178" y="3079"/>
                  </a:cubicBezTo>
                  <a:cubicBezTo>
                    <a:pt x="7423" y="3217"/>
                    <a:pt x="8921" y="3124"/>
                    <a:pt x="10300" y="3205"/>
                  </a:cubicBezTo>
                  <a:cubicBezTo>
                    <a:pt x="10841" y="3236"/>
                    <a:pt x="11245" y="3529"/>
                    <a:pt x="11569" y="3759"/>
                  </a:cubicBezTo>
                  <a:cubicBezTo>
                    <a:pt x="13904" y="5416"/>
                    <a:pt x="12455" y="8513"/>
                    <a:pt x="12455" y="8513"/>
                  </a:cubicBezTo>
                  <a:lnTo>
                    <a:pt x="14013" y="8513"/>
                  </a:lnTo>
                  <a:cubicBezTo>
                    <a:pt x="14013" y="8513"/>
                    <a:pt x="15021" y="7289"/>
                    <a:pt x="15258" y="6473"/>
                  </a:cubicBezTo>
                  <a:cubicBezTo>
                    <a:pt x="15494" y="5658"/>
                    <a:pt x="16481" y="6232"/>
                    <a:pt x="15901" y="4970"/>
                  </a:cubicBezTo>
                  <a:cubicBezTo>
                    <a:pt x="15811" y="4774"/>
                    <a:pt x="15696" y="4573"/>
                    <a:pt x="15570" y="4369"/>
                  </a:cubicBezTo>
                  <a:cubicBezTo>
                    <a:pt x="15679" y="4339"/>
                    <a:pt x="15788" y="4308"/>
                    <a:pt x="15901" y="4285"/>
                  </a:cubicBezTo>
                  <a:cubicBezTo>
                    <a:pt x="17080" y="4051"/>
                    <a:pt x="17360" y="3533"/>
                    <a:pt x="17584" y="3117"/>
                  </a:cubicBezTo>
                  <a:cubicBezTo>
                    <a:pt x="17735" y="2837"/>
                    <a:pt x="17854" y="2616"/>
                    <a:pt x="18241" y="2433"/>
                  </a:cubicBezTo>
                  <a:cubicBezTo>
                    <a:pt x="18632" y="2250"/>
                    <a:pt x="18840" y="2204"/>
                    <a:pt x="19024" y="2163"/>
                  </a:cubicBezTo>
                  <a:cubicBezTo>
                    <a:pt x="19453" y="2071"/>
                    <a:pt x="19270" y="1988"/>
                    <a:pt x="20084" y="1237"/>
                  </a:cubicBezTo>
                  <a:cubicBezTo>
                    <a:pt x="20218" y="1113"/>
                    <a:pt x="20348" y="1034"/>
                    <a:pt x="20478" y="982"/>
                  </a:cubicBezTo>
                  <a:lnTo>
                    <a:pt x="19703" y="982"/>
                  </a:lnTo>
                  <a:cubicBezTo>
                    <a:pt x="19212" y="1409"/>
                    <a:pt x="19068" y="1442"/>
                    <a:pt x="18829" y="1494"/>
                  </a:cubicBezTo>
                  <a:cubicBezTo>
                    <a:pt x="18622" y="1539"/>
                    <a:pt x="18338" y="1600"/>
                    <a:pt x="17859" y="1827"/>
                  </a:cubicBezTo>
                  <a:cubicBezTo>
                    <a:pt x="17603" y="1947"/>
                    <a:pt x="17419" y="2084"/>
                    <a:pt x="17278" y="2227"/>
                  </a:cubicBezTo>
                  <a:cubicBezTo>
                    <a:pt x="16947" y="1893"/>
                    <a:pt x="16532" y="1600"/>
                    <a:pt x="16058" y="1428"/>
                  </a:cubicBezTo>
                  <a:cubicBezTo>
                    <a:pt x="15391" y="1184"/>
                    <a:pt x="15299" y="907"/>
                    <a:pt x="15135" y="596"/>
                  </a:cubicBezTo>
                  <a:lnTo>
                    <a:pt x="14767" y="535"/>
                  </a:lnTo>
                  <a:lnTo>
                    <a:pt x="14767" y="535"/>
                  </a:lnTo>
                  <a:cubicBezTo>
                    <a:pt x="14767" y="535"/>
                    <a:pt x="14755" y="1217"/>
                    <a:pt x="15658" y="1715"/>
                  </a:cubicBezTo>
                  <a:cubicBezTo>
                    <a:pt x="16040" y="1927"/>
                    <a:pt x="16407" y="2235"/>
                    <a:pt x="16695" y="2552"/>
                  </a:cubicBezTo>
                  <a:cubicBezTo>
                    <a:pt x="16764" y="2629"/>
                    <a:pt x="16825" y="2705"/>
                    <a:pt x="16885" y="2780"/>
                  </a:cubicBezTo>
                  <a:cubicBezTo>
                    <a:pt x="16876" y="2794"/>
                    <a:pt x="16868" y="2810"/>
                    <a:pt x="16859" y="2825"/>
                  </a:cubicBezTo>
                  <a:cubicBezTo>
                    <a:pt x="16663" y="3190"/>
                    <a:pt x="16521" y="3454"/>
                    <a:pt x="15722" y="3613"/>
                  </a:cubicBezTo>
                  <a:cubicBezTo>
                    <a:pt x="15521" y="3653"/>
                    <a:pt x="15328" y="3707"/>
                    <a:pt x="15142" y="3765"/>
                  </a:cubicBezTo>
                  <a:cubicBezTo>
                    <a:pt x="14440" y="2881"/>
                    <a:pt x="13441" y="2053"/>
                    <a:pt x="12246" y="1616"/>
                  </a:cubicBezTo>
                  <a:cubicBezTo>
                    <a:pt x="10948" y="1143"/>
                    <a:pt x="10770" y="604"/>
                    <a:pt x="10452" y="0"/>
                  </a:cubicBezTo>
                  <a:close/>
                  <a:moveTo>
                    <a:pt x="19545" y="13756"/>
                  </a:moveTo>
                  <a:lnTo>
                    <a:pt x="19545" y="13756"/>
                  </a:lnTo>
                  <a:cubicBezTo>
                    <a:pt x="19566" y="14664"/>
                    <a:pt x="19303" y="15694"/>
                    <a:pt x="18283" y="16458"/>
                  </a:cubicBezTo>
                  <a:cubicBezTo>
                    <a:pt x="17966" y="16696"/>
                    <a:pt x="16847" y="17045"/>
                    <a:pt x="16307" y="17089"/>
                  </a:cubicBezTo>
                  <a:cubicBezTo>
                    <a:pt x="14929" y="17204"/>
                    <a:pt x="14151" y="17103"/>
                    <a:pt x="12909" y="17273"/>
                  </a:cubicBezTo>
                  <a:cubicBezTo>
                    <a:pt x="12356" y="17348"/>
                    <a:pt x="11858" y="17464"/>
                    <a:pt x="11439" y="17625"/>
                  </a:cubicBezTo>
                  <a:cubicBezTo>
                    <a:pt x="11719" y="16523"/>
                    <a:pt x="12231" y="15516"/>
                    <a:pt x="13106" y="14797"/>
                  </a:cubicBezTo>
                  <a:cubicBezTo>
                    <a:pt x="13581" y="14407"/>
                    <a:pt x="14178" y="13907"/>
                    <a:pt x="14973" y="13855"/>
                  </a:cubicBezTo>
                  <a:cubicBezTo>
                    <a:pt x="16476" y="13753"/>
                    <a:pt x="18072" y="13813"/>
                    <a:pt x="19545" y="13756"/>
                  </a:cubicBezTo>
                  <a:close/>
                  <a:moveTo>
                    <a:pt x="8464" y="16365"/>
                  </a:moveTo>
                  <a:cubicBezTo>
                    <a:pt x="9197" y="16760"/>
                    <a:pt x="9804" y="17222"/>
                    <a:pt x="10224" y="17584"/>
                  </a:cubicBezTo>
                  <a:cubicBezTo>
                    <a:pt x="10009" y="18565"/>
                    <a:pt x="9845" y="19688"/>
                    <a:pt x="9732" y="20902"/>
                  </a:cubicBezTo>
                  <a:cubicBezTo>
                    <a:pt x="9490" y="20551"/>
                    <a:pt x="9267" y="20158"/>
                    <a:pt x="9160" y="19733"/>
                  </a:cubicBezTo>
                  <a:cubicBezTo>
                    <a:pt x="8646" y="17713"/>
                    <a:pt x="7691" y="18313"/>
                    <a:pt x="8007" y="17365"/>
                  </a:cubicBezTo>
                  <a:cubicBezTo>
                    <a:pt x="8042" y="17262"/>
                    <a:pt x="8195" y="16886"/>
                    <a:pt x="8464" y="16365"/>
                  </a:cubicBezTo>
                  <a:close/>
                  <a:moveTo>
                    <a:pt x="14751" y="8401"/>
                  </a:moveTo>
                  <a:cubicBezTo>
                    <a:pt x="14281" y="9428"/>
                    <a:pt x="14020" y="10345"/>
                    <a:pt x="12113" y="11150"/>
                  </a:cubicBezTo>
                  <a:cubicBezTo>
                    <a:pt x="10353" y="11893"/>
                    <a:pt x="8873" y="13300"/>
                    <a:pt x="7841" y="14804"/>
                  </a:cubicBezTo>
                  <a:cubicBezTo>
                    <a:pt x="7568" y="14707"/>
                    <a:pt x="7290" y="14616"/>
                    <a:pt x="6998" y="14548"/>
                  </a:cubicBezTo>
                  <a:cubicBezTo>
                    <a:pt x="5822" y="14278"/>
                    <a:pt x="5613" y="13828"/>
                    <a:pt x="5324" y="13207"/>
                  </a:cubicBezTo>
                  <a:cubicBezTo>
                    <a:pt x="5313" y="13183"/>
                    <a:pt x="5300" y="13156"/>
                    <a:pt x="5288" y="13131"/>
                  </a:cubicBezTo>
                  <a:cubicBezTo>
                    <a:pt x="5374" y="13003"/>
                    <a:pt x="5464" y="12875"/>
                    <a:pt x="5568" y="12743"/>
                  </a:cubicBezTo>
                  <a:cubicBezTo>
                    <a:pt x="5989" y="12205"/>
                    <a:pt x="6530" y="11679"/>
                    <a:pt x="7092" y="11318"/>
                  </a:cubicBezTo>
                  <a:cubicBezTo>
                    <a:pt x="8420" y="10471"/>
                    <a:pt x="8402" y="9309"/>
                    <a:pt x="8402" y="9309"/>
                  </a:cubicBezTo>
                  <a:lnTo>
                    <a:pt x="8402" y="9309"/>
                  </a:lnTo>
                  <a:lnTo>
                    <a:pt x="7863" y="9414"/>
                  </a:lnTo>
                  <a:cubicBezTo>
                    <a:pt x="7621" y="9943"/>
                    <a:pt x="7486" y="10414"/>
                    <a:pt x="6504" y="10829"/>
                  </a:cubicBezTo>
                  <a:cubicBezTo>
                    <a:pt x="5807" y="11125"/>
                    <a:pt x="5196" y="11623"/>
                    <a:pt x="4709" y="12188"/>
                  </a:cubicBezTo>
                  <a:cubicBezTo>
                    <a:pt x="4500" y="11947"/>
                    <a:pt x="4229" y="11713"/>
                    <a:pt x="3853" y="11508"/>
                  </a:cubicBezTo>
                  <a:cubicBezTo>
                    <a:pt x="3150" y="11125"/>
                    <a:pt x="2733" y="11018"/>
                    <a:pt x="2427" y="10942"/>
                  </a:cubicBezTo>
                  <a:cubicBezTo>
                    <a:pt x="2076" y="10854"/>
                    <a:pt x="1864" y="10799"/>
                    <a:pt x="1141" y="10070"/>
                  </a:cubicBezTo>
                  <a:lnTo>
                    <a:pt x="1" y="10070"/>
                  </a:lnTo>
                  <a:cubicBezTo>
                    <a:pt x="192" y="10160"/>
                    <a:pt x="384" y="10295"/>
                    <a:pt x="581" y="10506"/>
                  </a:cubicBezTo>
                  <a:cubicBezTo>
                    <a:pt x="1779" y="11782"/>
                    <a:pt x="1510" y="11924"/>
                    <a:pt x="2140" y="12082"/>
                  </a:cubicBezTo>
                  <a:cubicBezTo>
                    <a:pt x="2410" y="12150"/>
                    <a:pt x="2717" y="12228"/>
                    <a:pt x="3290" y="12541"/>
                  </a:cubicBezTo>
                  <a:cubicBezTo>
                    <a:pt x="3862" y="12852"/>
                    <a:pt x="4036" y="13228"/>
                    <a:pt x="4258" y="13704"/>
                  </a:cubicBezTo>
                  <a:cubicBezTo>
                    <a:pt x="4589" y="14412"/>
                    <a:pt x="4999" y="15295"/>
                    <a:pt x="6734" y="15694"/>
                  </a:cubicBezTo>
                  <a:cubicBezTo>
                    <a:pt x="6898" y="15732"/>
                    <a:pt x="7059" y="15779"/>
                    <a:pt x="7219" y="15830"/>
                  </a:cubicBezTo>
                  <a:cubicBezTo>
                    <a:pt x="7031" y="16178"/>
                    <a:pt x="6867" y="16523"/>
                    <a:pt x="6734" y="16860"/>
                  </a:cubicBezTo>
                  <a:cubicBezTo>
                    <a:pt x="5880" y="19008"/>
                    <a:pt x="7333" y="18029"/>
                    <a:pt x="7680" y="19418"/>
                  </a:cubicBezTo>
                  <a:cubicBezTo>
                    <a:pt x="8028" y="20807"/>
                    <a:pt x="9511" y="24878"/>
                    <a:pt x="9511" y="24878"/>
                  </a:cubicBezTo>
                  <a:lnTo>
                    <a:pt x="11804" y="24878"/>
                  </a:lnTo>
                  <a:cubicBezTo>
                    <a:pt x="11804" y="24878"/>
                    <a:pt x="10968" y="22027"/>
                    <a:pt x="11187" y="19204"/>
                  </a:cubicBezTo>
                  <a:cubicBezTo>
                    <a:pt x="11224" y="19177"/>
                    <a:pt x="11261" y="19151"/>
                    <a:pt x="11301" y="19128"/>
                  </a:cubicBezTo>
                  <a:cubicBezTo>
                    <a:pt x="11711" y="18900"/>
                    <a:pt x="12420" y="18658"/>
                    <a:pt x="13703" y="18575"/>
                  </a:cubicBezTo>
                  <a:cubicBezTo>
                    <a:pt x="16371" y="18398"/>
                    <a:pt x="17816" y="18105"/>
                    <a:pt x="19235" y="16866"/>
                  </a:cubicBezTo>
                  <a:cubicBezTo>
                    <a:pt x="19912" y="16273"/>
                    <a:pt x="20357" y="15321"/>
                    <a:pt x="20516" y="13694"/>
                  </a:cubicBezTo>
                  <a:cubicBezTo>
                    <a:pt x="20692" y="13678"/>
                    <a:pt x="20869" y="13663"/>
                    <a:pt x="21037" y="13641"/>
                  </a:cubicBezTo>
                  <a:cubicBezTo>
                    <a:pt x="22087" y="13507"/>
                    <a:pt x="23014" y="13257"/>
                    <a:pt x="23720" y="12866"/>
                  </a:cubicBezTo>
                  <a:cubicBezTo>
                    <a:pt x="24945" y="12187"/>
                    <a:pt x="25465" y="10687"/>
                    <a:pt x="25340" y="8777"/>
                  </a:cubicBezTo>
                  <a:lnTo>
                    <a:pt x="25340" y="8777"/>
                  </a:lnTo>
                  <a:lnTo>
                    <a:pt x="24692" y="8857"/>
                  </a:lnTo>
                  <a:cubicBezTo>
                    <a:pt x="24692" y="8857"/>
                    <a:pt x="24771" y="11209"/>
                    <a:pt x="23572" y="11935"/>
                  </a:cubicBezTo>
                  <a:cubicBezTo>
                    <a:pt x="23023" y="12268"/>
                    <a:pt x="22119" y="12606"/>
                    <a:pt x="20576" y="12737"/>
                  </a:cubicBezTo>
                  <a:cubicBezTo>
                    <a:pt x="20586" y="12396"/>
                    <a:pt x="20587" y="12034"/>
                    <a:pt x="20577" y="11644"/>
                  </a:cubicBezTo>
                  <a:lnTo>
                    <a:pt x="20577" y="11644"/>
                  </a:lnTo>
                  <a:lnTo>
                    <a:pt x="19048" y="11682"/>
                  </a:lnTo>
                  <a:cubicBezTo>
                    <a:pt x="19048" y="11682"/>
                    <a:pt x="19274" y="12136"/>
                    <a:pt x="19421" y="12793"/>
                  </a:cubicBezTo>
                  <a:cubicBezTo>
                    <a:pt x="19239" y="12796"/>
                    <a:pt x="19060" y="12798"/>
                    <a:pt x="18885" y="12798"/>
                  </a:cubicBezTo>
                  <a:cubicBezTo>
                    <a:pt x="17635" y="12798"/>
                    <a:pt x="16569" y="12712"/>
                    <a:pt x="15622" y="12712"/>
                  </a:cubicBezTo>
                  <a:cubicBezTo>
                    <a:pt x="14111" y="12712"/>
                    <a:pt x="12900" y="12930"/>
                    <a:pt x="11722" y="14063"/>
                  </a:cubicBezTo>
                  <a:cubicBezTo>
                    <a:pt x="11262" y="14504"/>
                    <a:pt x="10872" y="15295"/>
                    <a:pt x="10551" y="16331"/>
                  </a:cubicBezTo>
                  <a:cubicBezTo>
                    <a:pt x="10139" y="16008"/>
                    <a:pt x="9630" y="15660"/>
                    <a:pt x="9047" y="15345"/>
                  </a:cubicBezTo>
                  <a:cubicBezTo>
                    <a:pt x="9290" y="14954"/>
                    <a:pt x="9573" y="14538"/>
                    <a:pt x="9901" y="14121"/>
                  </a:cubicBezTo>
                  <a:cubicBezTo>
                    <a:pt x="10723" y="13074"/>
                    <a:pt x="12376" y="12388"/>
                    <a:pt x="13469" y="11690"/>
                  </a:cubicBezTo>
                  <a:cubicBezTo>
                    <a:pt x="16049" y="10042"/>
                    <a:pt x="16184" y="8401"/>
                    <a:pt x="16184" y="840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dk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0"/>
            <p:cNvSpPr/>
            <p:nvPr/>
          </p:nvSpPr>
          <p:spPr>
            <a:xfrm>
              <a:off x="5224147" y="3364028"/>
              <a:ext cx="836675" cy="316900"/>
            </a:xfrm>
            <a:custGeom>
              <a:avLst/>
              <a:gdLst/>
              <a:ahLst/>
              <a:cxnLst/>
              <a:rect l="l" t="t" r="r" b="b"/>
              <a:pathLst>
                <a:path w="33467" h="12676" extrusionOk="0">
                  <a:moveTo>
                    <a:pt x="14593" y="0"/>
                  </a:moveTo>
                  <a:cubicBezTo>
                    <a:pt x="11809" y="0"/>
                    <a:pt x="9551" y="1112"/>
                    <a:pt x="9551" y="2483"/>
                  </a:cubicBezTo>
                  <a:cubicBezTo>
                    <a:pt x="9551" y="2679"/>
                    <a:pt x="9602" y="2868"/>
                    <a:pt x="9688" y="3051"/>
                  </a:cubicBezTo>
                  <a:cubicBezTo>
                    <a:pt x="9189" y="2969"/>
                    <a:pt x="8654" y="2922"/>
                    <a:pt x="8098" y="2922"/>
                  </a:cubicBezTo>
                  <a:cubicBezTo>
                    <a:pt x="5313" y="2922"/>
                    <a:pt x="3055" y="4034"/>
                    <a:pt x="3055" y="5404"/>
                  </a:cubicBezTo>
                  <a:cubicBezTo>
                    <a:pt x="3055" y="6067"/>
                    <a:pt x="3587" y="6668"/>
                    <a:pt x="4448" y="7113"/>
                  </a:cubicBezTo>
                  <a:cubicBezTo>
                    <a:pt x="1943" y="7258"/>
                    <a:pt x="1" y="8304"/>
                    <a:pt x="1" y="9576"/>
                  </a:cubicBezTo>
                  <a:cubicBezTo>
                    <a:pt x="1" y="10947"/>
                    <a:pt x="2257" y="12057"/>
                    <a:pt x="5043" y="12057"/>
                  </a:cubicBezTo>
                  <a:cubicBezTo>
                    <a:pt x="6897" y="12057"/>
                    <a:pt x="8514" y="11563"/>
                    <a:pt x="9389" y="10829"/>
                  </a:cubicBezTo>
                  <a:cubicBezTo>
                    <a:pt x="10134" y="11043"/>
                    <a:pt x="10995" y="11166"/>
                    <a:pt x="11916" y="11166"/>
                  </a:cubicBezTo>
                  <a:cubicBezTo>
                    <a:pt x="13748" y="11166"/>
                    <a:pt x="15346" y="10683"/>
                    <a:pt x="16230" y="9965"/>
                  </a:cubicBezTo>
                  <a:cubicBezTo>
                    <a:pt x="17158" y="10444"/>
                    <a:pt x="18593" y="10753"/>
                    <a:pt x="20205" y="10753"/>
                  </a:cubicBezTo>
                  <a:cubicBezTo>
                    <a:pt x="21414" y="10753"/>
                    <a:pt x="22522" y="10579"/>
                    <a:pt x="23393" y="10292"/>
                  </a:cubicBezTo>
                  <a:cubicBezTo>
                    <a:pt x="23499" y="11616"/>
                    <a:pt x="25708" y="12675"/>
                    <a:pt x="28424" y="12675"/>
                  </a:cubicBezTo>
                  <a:cubicBezTo>
                    <a:pt x="31210" y="12675"/>
                    <a:pt x="33466" y="11563"/>
                    <a:pt x="33466" y="10193"/>
                  </a:cubicBezTo>
                  <a:cubicBezTo>
                    <a:pt x="33466" y="8980"/>
                    <a:pt x="31699" y="7973"/>
                    <a:pt x="29365" y="7755"/>
                  </a:cubicBezTo>
                  <a:cubicBezTo>
                    <a:pt x="30060" y="7330"/>
                    <a:pt x="30478" y="6790"/>
                    <a:pt x="30478" y="6201"/>
                  </a:cubicBezTo>
                  <a:cubicBezTo>
                    <a:pt x="30478" y="4832"/>
                    <a:pt x="28220" y="3720"/>
                    <a:pt x="25436" y="3720"/>
                  </a:cubicBezTo>
                  <a:cubicBezTo>
                    <a:pt x="24897" y="3720"/>
                    <a:pt x="24379" y="3762"/>
                    <a:pt x="23892" y="3840"/>
                  </a:cubicBezTo>
                  <a:cubicBezTo>
                    <a:pt x="22969" y="3280"/>
                    <a:pt x="21559" y="2922"/>
                    <a:pt x="19981" y="2922"/>
                  </a:cubicBezTo>
                  <a:cubicBezTo>
                    <a:pt x="19833" y="2922"/>
                    <a:pt x="19691" y="2926"/>
                    <a:pt x="19548" y="2933"/>
                  </a:cubicBezTo>
                  <a:cubicBezTo>
                    <a:pt x="19603" y="2786"/>
                    <a:pt x="19635" y="2636"/>
                    <a:pt x="19635" y="2483"/>
                  </a:cubicBezTo>
                  <a:cubicBezTo>
                    <a:pt x="19635" y="1112"/>
                    <a:pt x="17377" y="0"/>
                    <a:pt x="14593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0"/>
            <p:cNvSpPr/>
            <p:nvPr/>
          </p:nvSpPr>
          <p:spPr>
            <a:xfrm>
              <a:off x="5071326" y="3606171"/>
              <a:ext cx="1236125" cy="337200"/>
            </a:xfrm>
            <a:custGeom>
              <a:avLst/>
              <a:gdLst/>
              <a:ahLst/>
              <a:cxnLst/>
              <a:rect l="l" t="t" r="r" b="b"/>
              <a:pathLst>
                <a:path w="49445" h="13488" extrusionOk="0">
                  <a:moveTo>
                    <a:pt x="14948" y="0"/>
                  </a:moveTo>
                  <a:cubicBezTo>
                    <a:pt x="12633" y="0"/>
                    <a:pt x="10726" y="1008"/>
                    <a:pt x="10428" y="2313"/>
                  </a:cubicBezTo>
                  <a:cubicBezTo>
                    <a:pt x="9729" y="2060"/>
                    <a:pt x="8909" y="1912"/>
                    <a:pt x="8028" y="1912"/>
                  </a:cubicBezTo>
                  <a:cubicBezTo>
                    <a:pt x="5505" y="1912"/>
                    <a:pt x="3461" y="3108"/>
                    <a:pt x="3461" y="4584"/>
                  </a:cubicBezTo>
                  <a:cubicBezTo>
                    <a:pt x="3461" y="4956"/>
                    <a:pt x="3593" y="5310"/>
                    <a:pt x="3828" y="5632"/>
                  </a:cubicBezTo>
                  <a:cubicBezTo>
                    <a:pt x="1656" y="5809"/>
                    <a:pt x="1" y="6722"/>
                    <a:pt x="1" y="7825"/>
                  </a:cubicBezTo>
                  <a:cubicBezTo>
                    <a:pt x="1" y="9055"/>
                    <a:pt x="2056" y="10051"/>
                    <a:pt x="4593" y="10051"/>
                  </a:cubicBezTo>
                  <a:cubicBezTo>
                    <a:pt x="4853" y="10051"/>
                    <a:pt x="5108" y="10038"/>
                    <a:pt x="5357" y="10017"/>
                  </a:cubicBezTo>
                  <a:lnTo>
                    <a:pt x="5357" y="10017"/>
                  </a:lnTo>
                  <a:cubicBezTo>
                    <a:pt x="5313" y="10143"/>
                    <a:pt x="5285" y="10270"/>
                    <a:pt x="5285" y="10402"/>
                  </a:cubicBezTo>
                  <a:cubicBezTo>
                    <a:pt x="5285" y="11631"/>
                    <a:pt x="7340" y="12629"/>
                    <a:pt x="9877" y="12629"/>
                  </a:cubicBezTo>
                  <a:cubicBezTo>
                    <a:pt x="12412" y="12629"/>
                    <a:pt x="14470" y="11631"/>
                    <a:pt x="14470" y="10402"/>
                  </a:cubicBezTo>
                  <a:cubicBezTo>
                    <a:pt x="14470" y="9737"/>
                    <a:pt x="13864" y="9143"/>
                    <a:pt x="12910" y="8734"/>
                  </a:cubicBezTo>
                  <a:cubicBezTo>
                    <a:pt x="13892" y="8662"/>
                    <a:pt x="14772" y="8441"/>
                    <a:pt x="15446" y="8117"/>
                  </a:cubicBezTo>
                  <a:cubicBezTo>
                    <a:pt x="16179" y="8473"/>
                    <a:pt x="17105" y="8694"/>
                    <a:pt x="18118" y="8727"/>
                  </a:cubicBezTo>
                  <a:cubicBezTo>
                    <a:pt x="18052" y="8877"/>
                    <a:pt x="18015" y="9032"/>
                    <a:pt x="18015" y="9192"/>
                  </a:cubicBezTo>
                  <a:cubicBezTo>
                    <a:pt x="18015" y="10421"/>
                    <a:pt x="20072" y="11418"/>
                    <a:pt x="22607" y="11418"/>
                  </a:cubicBezTo>
                  <a:cubicBezTo>
                    <a:pt x="23964" y="11418"/>
                    <a:pt x="25180" y="11132"/>
                    <a:pt x="26020" y="10678"/>
                  </a:cubicBezTo>
                  <a:cubicBezTo>
                    <a:pt x="26061" y="10696"/>
                    <a:pt x="26101" y="10714"/>
                    <a:pt x="26143" y="10731"/>
                  </a:cubicBezTo>
                  <a:cubicBezTo>
                    <a:pt x="26057" y="10903"/>
                    <a:pt x="26007" y="11078"/>
                    <a:pt x="26007" y="11260"/>
                  </a:cubicBezTo>
                  <a:cubicBezTo>
                    <a:pt x="26007" y="12490"/>
                    <a:pt x="28063" y="13487"/>
                    <a:pt x="30600" y="13487"/>
                  </a:cubicBezTo>
                  <a:cubicBezTo>
                    <a:pt x="33134" y="13487"/>
                    <a:pt x="35186" y="12493"/>
                    <a:pt x="35192" y="11265"/>
                  </a:cubicBezTo>
                  <a:cubicBezTo>
                    <a:pt x="35563" y="11311"/>
                    <a:pt x="35949" y="11340"/>
                    <a:pt x="36351" y="11340"/>
                  </a:cubicBezTo>
                  <a:cubicBezTo>
                    <a:pt x="38743" y="11340"/>
                    <a:pt x="40706" y="10453"/>
                    <a:pt x="40922" y="9321"/>
                  </a:cubicBezTo>
                  <a:cubicBezTo>
                    <a:pt x="41424" y="9564"/>
                    <a:pt x="42042" y="9749"/>
                    <a:pt x="42732" y="9860"/>
                  </a:cubicBezTo>
                  <a:cubicBezTo>
                    <a:pt x="42611" y="10030"/>
                    <a:pt x="42543" y="10212"/>
                    <a:pt x="42543" y="10402"/>
                  </a:cubicBezTo>
                  <a:cubicBezTo>
                    <a:pt x="42543" y="11326"/>
                    <a:pt x="44088" y="12074"/>
                    <a:pt x="45994" y="12074"/>
                  </a:cubicBezTo>
                  <a:cubicBezTo>
                    <a:pt x="47900" y="12074"/>
                    <a:pt x="49445" y="11326"/>
                    <a:pt x="49445" y="10402"/>
                  </a:cubicBezTo>
                  <a:cubicBezTo>
                    <a:pt x="49445" y="9827"/>
                    <a:pt x="48846" y="9319"/>
                    <a:pt x="47935" y="9018"/>
                  </a:cubicBezTo>
                  <a:cubicBezTo>
                    <a:pt x="48454" y="8657"/>
                    <a:pt x="48761" y="8220"/>
                    <a:pt x="48761" y="7746"/>
                  </a:cubicBezTo>
                  <a:cubicBezTo>
                    <a:pt x="48761" y="6517"/>
                    <a:pt x="46706" y="5521"/>
                    <a:pt x="44169" y="5521"/>
                  </a:cubicBezTo>
                  <a:cubicBezTo>
                    <a:pt x="43974" y="5521"/>
                    <a:pt x="43783" y="5528"/>
                    <a:pt x="43593" y="5540"/>
                  </a:cubicBezTo>
                  <a:cubicBezTo>
                    <a:pt x="43744" y="5320"/>
                    <a:pt x="43828" y="5085"/>
                    <a:pt x="43828" y="4840"/>
                  </a:cubicBezTo>
                  <a:cubicBezTo>
                    <a:pt x="43828" y="3611"/>
                    <a:pt x="41772" y="2613"/>
                    <a:pt x="39236" y="2613"/>
                  </a:cubicBezTo>
                  <a:cubicBezTo>
                    <a:pt x="38641" y="2613"/>
                    <a:pt x="38074" y="2670"/>
                    <a:pt x="37552" y="2770"/>
                  </a:cubicBezTo>
                  <a:cubicBezTo>
                    <a:pt x="37000" y="1657"/>
                    <a:pt x="35249" y="842"/>
                    <a:pt x="33168" y="842"/>
                  </a:cubicBezTo>
                  <a:cubicBezTo>
                    <a:pt x="30646" y="842"/>
                    <a:pt x="28602" y="2039"/>
                    <a:pt x="28602" y="3515"/>
                  </a:cubicBezTo>
                  <a:cubicBezTo>
                    <a:pt x="28602" y="3598"/>
                    <a:pt x="28610" y="3680"/>
                    <a:pt x="28623" y="3762"/>
                  </a:cubicBezTo>
                  <a:cubicBezTo>
                    <a:pt x="27938" y="3565"/>
                    <a:pt x="27145" y="3451"/>
                    <a:pt x="26292" y="3451"/>
                  </a:cubicBezTo>
                  <a:cubicBezTo>
                    <a:pt x="24526" y="3451"/>
                    <a:pt x="22995" y="3935"/>
                    <a:pt x="22227" y="4644"/>
                  </a:cubicBezTo>
                  <a:cubicBezTo>
                    <a:pt x="21582" y="4044"/>
                    <a:pt x="20542" y="3602"/>
                    <a:pt x="19317" y="3449"/>
                  </a:cubicBezTo>
                  <a:cubicBezTo>
                    <a:pt x="19445" y="3203"/>
                    <a:pt x="19515" y="2942"/>
                    <a:pt x="19515" y="2671"/>
                  </a:cubicBezTo>
                  <a:cubicBezTo>
                    <a:pt x="19515" y="1196"/>
                    <a:pt x="17470" y="0"/>
                    <a:pt x="14948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30"/>
          <p:cNvSpPr/>
          <p:nvPr/>
        </p:nvSpPr>
        <p:spPr>
          <a:xfrm>
            <a:off x="404100" y="103725"/>
            <a:ext cx="1009147" cy="310496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" name="Google Shape;193;p30"/>
          <p:cNvGrpSpPr/>
          <p:nvPr/>
        </p:nvGrpSpPr>
        <p:grpSpPr>
          <a:xfrm flipH="1">
            <a:off x="-230870" y="3180901"/>
            <a:ext cx="1888181" cy="1517803"/>
            <a:chOff x="5071326" y="3364028"/>
            <a:chExt cx="1236125" cy="993587"/>
          </a:xfrm>
        </p:grpSpPr>
        <p:sp>
          <p:nvSpPr>
            <p:cNvPr id="194" name="Google Shape;194;p30"/>
            <p:cNvSpPr/>
            <p:nvPr/>
          </p:nvSpPr>
          <p:spPr>
            <a:xfrm>
              <a:off x="5326803" y="3606174"/>
              <a:ext cx="636650" cy="751440"/>
            </a:xfrm>
            <a:custGeom>
              <a:avLst/>
              <a:gdLst/>
              <a:ahLst/>
              <a:cxnLst/>
              <a:rect l="l" t="t" r="r" b="b"/>
              <a:pathLst>
                <a:path w="25466" h="24878" extrusionOk="0">
                  <a:moveTo>
                    <a:pt x="14724" y="4682"/>
                  </a:moveTo>
                  <a:cubicBezTo>
                    <a:pt x="14905" y="4984"/>
                    <a:pt x="15012" y="5206"/>
                    <a:pt x="15036" y="5267"/>
                  </a:cubicBezTo>
                  <a:cubicBezTo>
                    <a:pt x="15249" y="5825"/>
                    <a:pt x="14600" y="5471"/>
                    <a:pt x="14252" y="6658"/>
                  </a:cubicBezTo>
                  <a:cubicBezTo>
                    <a:pt x="14191" y="6867"/>
                    <a:pt x="14075" y="7063"/>
                    <a:pt x="13943" y="7242"/>
                  </a:cubicBezTo>
                  <a:cubicBezTo>
                    <a:pt x="13894" y="6477"/>
                    <a:pt x="13795" y="5840"/>
                    <a:pt x="13653" y="5306"/>
                  </a:cubicBezTo>
                  <a:cubicBezTo>
                    <a:pt x="13929" y="5109"/>
                    <a:pt x="14296" y="4881"/>
                    <a:pt x="14724" y="4682"/>
                  </a:cubicBezTo>
                  <a:close/>
                  <a:moveTo>
                    <a:pt x="9477" y="0"/>
                  </a:moveTo>
                  <a:cubicBezTo>
                    <a:pt x="9477" y="0"/>
                    <a:pt x="9569" y="965"/>
                    <a:pt x="11323" y="1934"/>
                  </a:cubicBezTo>
                  <a:cubicBezTo>
                    <a:pt x="12066" y="2344"/>
                    <a:pt x="13189" y="2746"/>
                    <a:pt x="13748" y="3362"/>
                  </a:cubicBezTo>
                  <a:cubicBezTo>
                    <a:pt x="13972" y="3608"/>
                    <a:pt x="14163" y="3851"/>
                    <a:pt x="14328" y="4080"/>
                  </a:cubicBezTo>
                  <a:cubicBezTo>
                    <a:pt x="13980" y="4243"/>
                    <a:pt x="13672" y="4421"/>
                    <a:pt x="13411" y="4591"/>
                  </a:cubicBezTo>
                  <a:cubicBezTo>
                    <a:pt x="13178" y="4038"/>
                    <a:pt x="12875" y="3630"/>
                    <a:pt x="12510" y="3328"/>
                  </a:cubicBezTo>
                  <a:cubicBezTo>
                    <a:pt x="11711" y="2663"/>
                    <a:pt x="10890" y="2535"/>
                    <a:pt x="9865" y="2535"/>
                  </a:cubicBezTo>
                  <a:cubicBezTo>
                    <a:pt x="9219" y="2535"/>
                    <a:pt x="8493" y="2586"/>
                    <a:pt x="7639" y="2586"/>
                  </a:cubicBezTo>
                  <a:cubicBezTo>
                    <a:pt x="7394" y="2586"/>
                    <a:pt x="7137" y="2582"/>
                    <a:pt x="6869" y="2571"/>
                  </a:cubicBezTo>
                  <a:cubicBezTo>
                    <a:pt x="5585" y="2518"/>
                    <a:pt x="4870" y="2295"/>
                    <a:pt x="4454" y="2077"/>
                  </a:cubicBezTo>
                  <a:cubicBezTo>
                    <a:pt x="3639" y="1651"/>
                    <a:pt x="3693" y="269"/>
                    <a:pt x="3693" y="269"/>
                  </a:cubicBezTo>
                  <a:lnTo>
                    <a:pt x="3253" y="222"/>
                  </a:lnTo>
                  <a:lnTo>
                    <a:pt x="3253" y="222"/>
                  </a:lnTo>
                  <a:cubicBezTo>
                    <a:pt x="3167" y="1344"/>
                    <a:pt x="3522" y="2226"/>
                    <a:pt x="4354" y="2624"/>
                  </a:cubicBezTo>
                  <a:cubicBezTo>
                    <a:pt x="4834" y="2854"/>
                    <a:pt x="5463" y="3001"/>
                    <a:pt x="6178" y="3079"/>
                  </a:cubicBezTo>
                  <a:cubicBezTo>
                    <a:pt x="7423" y="3217"/>
                    <a:pt x="8921" y="3124"/>
                    <a:pt x="10300" y="3205"/>
                  </a:cubicBezTo>
                  <a:cubicBezTo>
                    <a:pt x="10841" y="3236"/>
                    <a:pt x="11245" y="3529"/>
                    <a:pt x="11569" y="3759"/>
                  </a:cubicBezTo>
                  <a:cubicBezTo>
                    <a:pt x="13904" y="5416"/>
                    <a:pt x="12455" y="8513"/>
                    <a:pt x="12455" y="8513"/>
                  </a:cubicBezTo>
                  <a:lnTo>
                    <a:pt x="14013" y="8513"/>
                  </a:lnTo>
                  <a:cubicBezTo>
                    <a:pt x="14013" y="8513"/>
                    <a:pt x="15021" y="7289"/>
                    <a:pt x="15258" y="6473"/>
                  </a:cubicBezTo>
                  <a:cubicBezTo>
                    <a:pt x="15494" y="5658"/>
                    <a:pt x="16481" y="6232"/>
                    <a:pt x="15901" y="4970"/>
                  </a:cubicBezTo>
                  <a:cubicBezTo>
                    <a:pt x="15811" y="4774"/>
                    <a:pt x="15696" y="4573"/>
                    <a:pt x="15570" y="4369"/>
                  </a:cubicBezTo>
                  <a:cubicBezTo>
                    <a:pt x="15679" y="4339"/>
                    <a:pt x="15788" y="4308"/>
                    <a:pt x="15901" y="4285"/>
                  </a:cubicBezTo>
                  <a:cubicBezTo>
                    <a:pt x="17080" y="4051"/>
                    <a:pt x="17360" y="3533"/>
                    <a:pt x="17584" y="3117"/>
                  </a:cubicBezTo>
                  <a:cubicBezTo>
                    <a:pt x="17735" y="2837"/>
                    <a:pt x="17854" y="2616"/>
                    <a:pt x="18241" y="2433"/>
                  </a:cubicBezTo>
                  <a:cubicBezTo>
                    <a:pt x="18632" y="2250"/>
                    <a:pt x="18840" y="2204"/>
                    <a:pt x="19024" y="2163"/>
                  </a:cubicBezTo>
                  <a:cubicBezTo>
                    <a:pt x="19453" y="2071"/>
                    <a:pt x="19270" y="1988"/>
                    <a:pt x="20084" y="1237"/>
                  </a:cubicBezTo>
                  <a:cubicBezTo>
                    <a:pt x="20218" y="1113"/>
                    <a:pt x="20348" y="1034"/>
                    <a:pt x="20478" y="982"/>
                  </a:cubicBezTo>
                  <a:lnTo>
                    <a:pt x="19703" y="982"/>
                  </a:lnTo>
                  <a:cubicBezTo>
                    <a:pt x="19212" y="1409"/>
                    <a:pt x="19068" y="1442"/>
                    <a:pt x="18829" y="1494"/>
                  </a:cubicBezTo>
                  <a:cubicBezTo>
                    <a:pt x="18622" y="1539"/>
                    <a:pt x="18338" y="1600"/>
                    <a:pt x="17859" y="1827"/>
                  </a:cubicBezTo>
                  <a:cubicBezTo>
                    <a:pt x="17603" y="1947"/>
                    <a:pt x="17419" y="2084"/>
                    <a:pt x="17278" y="2227"/>
                  </a:cubicBezTo>
                  <a:cubicBezTo>
                    <a:pt x="16947" y="1893"/>
                    <a:pt x="16532" y="1600"/>
                    <a:pt x="16058" y="1428"/>
                  </a:cubicBezTo>
                  <a:cubicBezTo>
                    <a:pt x="15391" y="1184"/>
                    <a:pt x="15299" y="907"/>
                    <a:pt x="15135" y="596"/>
                  </a:cubicBezTo>
                  <a:lnTo>
                    <a:pt x="14767" y="535"/>
                  </a:lnTo>
                  <a:lnTo>
                    <a:pt x="14767" y="535"/>
                  </a:lnTo>
                  <a:cubicBezTo>
                    <a:pt x="14767" y="535"/>
                    <a:pt x="14755" y="1217"/>
                    <a:pt x="15658" y="1715"/>
                  </a:cubicBezTo>
                  <a:cubicBezTo>
                    <a:pt x="16040" y="1927"/>
                    <a:pt x="16407" y="2235"/>
                    <a:pt x="16695" y="2552"/>
                  </a:cubicBezTo>
                  <a:cubicBezTo>
                    <a:pt x="16764" y="2629"/>
                    <a:pt x="16825" y="2705"/>
                    <a:pt x="16885" y="2780"/>
                  </a:cubicBezTo>
                  <a:cubicBezTo>
                    <a:pt x="16876" y="2794"/>
                    <a:pt x="16868" y="2810"/>
                    <a:pt x="16859" y="2825"/>
                  </a:cubicBezTo>
                  <a:cubicBezTo>
                    <a:pt x="16663" y="3190"/>
                    <a:pt x="16521" y="3454"/>
                    <a:pt x="15722" y="3613"/>
                  </a:cubicBezTo>
                  <a:cubicBezTo>
                    <a:pt x="15521" y="3653"/>
                    <a:pt x="15328" y="3707"/>
                    <a:pt x="15142" y="3765"/>
                  </a:cubicBezTo>
                  <a:cubicBezTo>
                    <a:pt x="14440" y="2881"/>
                    <a:pt x="13441" y="2053"/>
                    <a:pt x="12246" y="1616"/>
                  </a:cubicBezTo>
                  <a:cubicBezTo>
                    <a:pt x="10948" y="1143"/>
                    <a:pt x="10770" y="604"/>
                    <a:pt x="10452" y="0"/>
                  </a:cubicBezTo>
                  <a:close/>
                  <a:moveTo>
                    <a:pt x="19545" y="13756"/>
                  </a:moveTo>
                  <a:lnTo>
                    <a:pt x="19545" y="13756"/>
                  </a:lnTo>
                  <a:cubicBezTo>
                    <a:pt x="19566" y="14664"/>
                    <a:pt x="19303" y="15694"/>
                    <a:pt x="18283" y="16458"/>
                  </a:cubicBezTo>
                  <a:cubicBezTo>
                    <a:pt x="17966" y="16696"/>
                    <a:pt x="16847" y="17045"/>
                    <a:pt x="16307" y="17089"/>
                  </a:cubicBezTo>
                  <a:cubicBezTo>
                    <a:pt x="14929" y="17204"/>
                    <a:pt x="14151" y="17103"/>
                    <a:pt x="12909" y="17273"/>
                  </a:cubicBezTo>
                  <a:cubicBezTo>
                    <a:pt x="12356" y="17348"/>
                    <a:pt x="11858" y="17464"/>
                    <a:pt x="11439" y="17625"/>
                  </a:cubicBezTo>
                  <a:cubicBezTo>
                    <a:pt x="11719" y="16523"/>
                    <a:pt x="12231" y="15516"/>
                    <a:pt x="13106" y="14797"/>
                  </a:cubicBezTo>
                  <a:cubicBezTo>
                    <a:pt x="13581" y="14407"/>
                    <a:pt x="14178" y="13907"/>
                    <a:pt x="14973" y="13855"/>
                  </a:cubicBezTo>
                  <a:cubicBezTo>
                    <a:pt x="16476" y="13753"/>
                    <a:pt x="18072" y="13813"/>
                    <a:pt x="19545" y="13756"/>
                  </a:cubicBezTo>
                  <a:close/>
                  <a:moveTo>
                    <a:pt x="8464" y="16365"/>
                  </a:moveTo>
                  <a:cubicBezTo>
                    <a:pt x="9197" y="16760"/>
                    <a:pt x="9804" y="17222"/>
                    <a:pt x="10224" y="17584"/>
                  </a:cubicBezTo>
                  <a:cubicBezTo>
                    <a:pt x="10009" y="18565"/>
                    <a:pt x="9845" y="19688"/>
                    <a:pt x="9732" y="20902"/>
                  </a:cubicBezTo>
                  <a:cubicBezTo>
                    <a:pt x="9490" y="20551"/>
                    <a:pt x="9267" y="20158"/>
                    <a:pt x="9160" y="19733"/>
                  </a:cubicBezTo>
                  <a:cubicBezTo>
                    <a:pt x="8646" y="17713"/>
                    <a:pt x="7691" y="18313"/>
                    <a:pt x="8007" y="17365"/>
                  </a:cubicBezTo>
                  <a:cubicBezTo>
                    <a:pt x="8042" y="17262"/>
                    <a:pt x="8195" y="16886"/>
                    <a:pt x="8464" y="16365"/>
                  </a:cubicBezTo>
                  <a:close/>
                  <a:moveTo>
                    <a:pt x="14751" y="8401"/>
                  </a:moveTo>
                  <a:cubicBezTo>
                    <a:pt x="14281" y="9428"/>
                    <a:pt x="14020" y="10345"/>
                    <a:pt x="12113" y="11150"/>
                  </a:cubicBezTo>
                  <a:cubicBezTo>
                    <a:pt x="10353" y="11893"/>
                    <a:pt x="8873" y="13300"/>
                    <a:pt x="7841" y="14804"/>
                  </a:cubicBezTo>
                  <a:cubicBezTo>
                    <a:pt x="7568" y="14707"/>
                    <a:pt x="7290" y="14616"/>
                    <a:pt x="6998" y="14548"/>
                  </a:cubicBezTo>
                  <a:cubicBezTo>
                    <a:pt x="5822" y="14278"/>
                    <a:pt x="5613" y="13828"/>
                    <a:pt x="5324" y="13207"/>
                  </a:cubicBezTo>
                  <a:cubicBezTo>
                    <a:pt x="5313" y="13183"/>
                    <a:pt x="5300" y="13156"/>
                    <a:pt x="5288" y="13131"/>
                  </a:cubicBezTo>
                  <a:cubicBezTo>
                    <a:pt x="5374" y="13003"/>
                    <a:pt x="5464" y="12875"/>
                    <a:pt x="5568" y="12743"/>
                  </a:cubicBezTo>
                  <a:cubicBezTo>
                    <a:pt x="5989" y="12205"/>
                    <a:pt x="6530" y="11679"/>
                    <a:pt x="7092" y="11318"/>
                  </a:cubicBezTo>
                  <a:cubicBezTo>
                    <a:pt x="8420" y="10471"/>
                    <a:pt x="8402" y="9309"/>
                    <a:pt x="8402" y="9309"/>
                  </a:cubicBezTo>
                  <a:lnTo>
                    <a:pt x="8402" y="9309"/>
                  </a:lnTo>
                  <a:lnTo>
                    <a:pt x="7863" y="9414"/>
                  </a:lnTo>
                  <a:cubicBezTo>
                    <a:pt x="7621" y="9943"/>
                    <a:pt x="7486" y="10414"/>
                    <a:pt x="6504" y="10829"/>
                  </a:cubicBezTo>
                  <a:cubicBezTo>
                    <a:pt x="5807" y="11125"/>
                    <a:pt x="5196" y="11623"/>
                    <a:pt x="4709" y="12188"/>
                  </a:cubicBezTo>
                  <a:cubicBezTo>
                    <a:pt x="4500" y="11947"/>
                    <a:pt x="4229" y="11713"/>
                    <a:pt x="3853" y="11508"/>
                  </a:cubicBezTo>
                  <a:cubicBezTo>
                    <a:pt x="3150" y="11125"/>
                    <a:pt x="2733" y="11018"/>
                    <a:pt x="2427" y="10942"/>
                  </a:cubicBezTo>
                  <a:cubicBezTo>
                    <a:pt x="2076" y="10854"/>
                    <a:pt x="1864" y="10799"/>
                    <a:pt x="1141" y="10070"/>
                  </a:cubicBezTo>
                  <a:lnTo>
                    <a:pt x="1" y="10070"/>
                  </a:lnTo>
                  <a:cubicBezTo>
                    <a:pt x="192" y="10160"/>
                    <a:pt x="384" y="10295"/>
                    <a:pt x="581" y="10506"/>
                  </a:cubicBezTo>
                  <a:cubicBezTo>
                    <a:pt x="1779" y="11782"/>
                    <a:pt x="1510" y="11924"/>
                    <a:pt x="2140" y="12082"/>
                  </a:cubicBezTo>
                  <a:cubicBezTo>
                    <a:pt x="2410" y="12150"/>
                    <a:pt x="2717" y="12228"/>
                    <a:pt x="3290" y="12541"/>
                  </a:cubicBezTo>
                  <a:cubicBezTo>
                    <a:pt x="3862" y="12852"/>
                    <a:pt x="4036" y="13228"/>
                    <a:pt x="4258" y="13704"/>
                  </a:cubicBezTo>
                  <a:cubicBezTo>
                    <a:pt x="4589" y="14412"/>
                    <a:pt x="4999" y="15295"/>
                    <a:pt x="6734" y="15694"/>
                  </a:cubicBezTo>
                  <a:cubicBezTo>
                    <a:pt x="6898" y="15732"/>
                    <a:pt x="7059" y="15779"/>
                    <a:pt x="7219" y="15830"/>
                  </a:cubicBezTo>
                  <a:cubicBezTo>
                    <a:pt x="7031" y="16178"/>
                    <a:pt x="6867" y="16523"/>
                    <a:pt x="6734" y="16860"/>
                  </a:cubicBezTo>
                  <a:cubicBezTo>
                    <a:pt x="5880" y="19008"/>
                    <a:pt x="7333" y="18029"/>
                    <a:pt x="7680" y="19418"/>
                  </a:cubicBezTo>
                  <a:cubicBezTo>
                    <a:pt x="8028" y="20807"/>
                    <a:pt x="9511" y="24878"/>
                    <a:pt x="9511" y="24878"/>
                  </a:cubicBezTo>
                  <a:lnTo>
                    <a:pt x="11804" y="24878"/>
                  </a:lnTo>
                  <a:cubicBezTo>
                    <a:pt x="11804" y="24878"/>
                    <a:pt x="10968" y="22027"/>
                    <a:pt x="11187" y="19204"/>
                  </a:cubicBezTo>
                  <a:cubicBezTo>
                    <a:pt x="11224" y="19177"/>
                    <a:pt x="11261" y="19151"/>
                    <a:pt x="11301" y="19128"/>
                  </a:cubicBezTo>
                  <a:cubicBezTo>
                    <a:pt x="11711" y="18900"/>
                    <a:pt x="12420" y="18658"/>
                    <a:pt x="13703" y="18575"/>
                  </a:cubicBezTo>
                  <a:cubicBezTo>
                    <a:pt x="16371" y="18398"/>
                    <a:pt x="17816" y="18105"/>
                    <a:pt x="19235" y="16866"/>
                  </a:cubicBezTo>
                  <a:cubicBezTo>
                    <a:pt x="19912" y="16273"/>
                    <a:pt x="20357" y="15321"/>
                    <a:pt x="20516" y="13694"/>
                  </a:cubicBezTo>
                  <a:cubicBezTo>
                    <a:pt x="20692" y="13678"/>
                    <a:pt x="20869" y="13663"/>
                    <a:pt x="21037" y="13641"/>
                  </a:cubicBezTo>
                  <a:cubicBezTo>
                    <a:pt x="22087" y="13507"/>
                    <a:pt x="23014" y="13257"/>
                    <a:pt x="23720" y="12866"/>
                  </a:cubicBezTo>
                  <a:cubicBezTo>
                    <a:pt x="24945" y="12187"/>
                    <a:pt x="25465" y="10687"/>
                    <a:pt x="25340" y="8777"/>
                  </a:cubicBezTo>
                  <a:lnTo>
                    <a:pt x="25340" y="8777"/>
                  </a:lnTo>
                  <a:lnTo>
                    <a:pt x="24692" y="8857"/>
                  </a:lnTo>
                  <a:cubicBezTo>
                    <a:pt x="24692" y="8857"/>
                    <a:pt x="24771" y="11209"/>
                    <a:pt x="23572" y="11935"/>
                  </a:cubicBezTo>
                  <a:cubicBezTo>
                    <a:pt x="23023" y="12268"/>
                    <a:pt x="22119" y="12606"/>
                    <a:pt x="20576" y="12737"/>
                  </a:cubicBezTo>
                  <a:cubicBezTo>
                    <a:pt x="20586" y="12396"/>
                    <a:pt x="20587" y="12034"/>
                    <a:pt x="20577" y="11644"/>
                  </a:cubicBezTo>
                  <a:lnTo>
                    <a:pt x="20577" y="11644"/>
                  </a:lnTo>
                  <a:lnTo>
                    <a:pt x="19048" y="11682"/>
                  </a:lnTo>
                  <a:cubicBezTo>
                    <a:pt x="19048" y="11682"/>
                    <a:pt x="19274" y="12136"/>
                    <a:pt x="19421" y="12793"/>
                  </a:cubicBezTo>
                  <a:cubicBezTo>
                    <a:pt x="19239" y="12796"/>
                    <a:pt x="19060" y="12798"/>
                    <a:pt x="18885" y="12798"/>
                  </a:cubicBezTo>
                  <a:cubicBezTo>
                    <a:pt x="17635" y="12798"/>
                    <a:pt x="16569" y="12712"/>
                    <a:pt x="15622" y="12712"/>
                  </a:cubicBezTo>
                  <a:cubicBezTo>
                    <a:pt x="14111" y="12712"/>
                    <a:pt x="12900" y="12930"/>
                    <a:pt x="11722" y="14063"/>
                  </a:cubicBezTo>
                  <a:cubicBezTo>
                    <a:pt x="11262" y="14504"/>
                    <a:pt x="10872" y="15295"/>
                    <a:pt x="10551" y="16331"/>
                  </a:cubicBezTo>
                  <a:cubicBezTo>
                    <a:pt x="10139" y="16008"/>
                    <a:pt x="9630" y="15660"/>
                    <a:pt x="9047" y="15345"/>
                  </a:cubicBezTo>
                  <a:cubicBezTo>
                    <a:pt x="9290" y="14954"/>
                    <a:pt x="9573" y="14538"/>
                    <a:pt x="9901" y="14121"/>
                  </a:cubicBezTo>
                  <a:cubicBezTo>
                    <a:pt x="10723" y="13074"/>
                    <a:pt x="12376" y="12388"/>
                    <a:pt x="13469" y="11690"/>
                  </a:cubicBezTo>
                  <a:cubicBezTo>
                    <a:pt x="16049" y="10042"/>
                    <a:pt x="16184" y="8401"/>
                    <a:pt x="16184" y="840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dk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0"/>
            <p:cNvSpPr/>
            <p:nvPr/>
          </p:nvSpPr>
          <p:spPr>
            <a:xfrm>
              <a:off x="5224147" y="3364028"/>
              <a:ext cx="836675" cy="316900"/>
            </a:xfrm>
            <a:custGeom>
              <a:avLst/>
              <a:gdLst/>
              <a:ahLst/>
              <a:cxnLst/>
              <a:rect l="l" t="t" r="r" b="b"/>
              <a:pathLst>
                <a:path w="33467" h="12676" extrusionOk="0">
                  <a:moveTo>
                    <a:pt x="14593" y="0"/>
                  </a:moveTo>
                  <a:cubicBezTo>
                    <a:pt x="11809" y="0"/>
                    <a:pt x="9551" y="1112"/>
                    <a:pt x="9551" y="2483"/>
                  </a:cubicBezTo>
                  <a:cubicBezTo>
                    <a:pt x="9551" y="2679"/>
                    <a:pt x="9602" y="2868"/>
                    <a:pt x="9688" y="3051"/>
                  </a:cubicBezTo>
                  <a:cubicBezTo>
                    <a:pt x="9189" y="2969"/>
                    <a:pt x="8654" y="2922"/>
                    <a:pt x="8098" y="2922"/>
                  </a:cubicBezTo>
                  <a:cubicBezTo>
                    <a:pt x="5313" y="2922"/>
                    <a:pt x="3055" y="4034"/>
                    <a:pt x="3055" y="5404"/>
                  </a:cubicBezTo>
                  <a:cubicBezTo>
                    <a:pt x="3055" y="6067"/>
                    <a:pt x="3587" y="6668"/>
                    <a:pt x="4448" y="7113"/>
                  </a:cubicBezTo>
                  <a:cubicBezTo>
                    <a:pt x="1943" y="7258"/>
                    <a:pt x="1" y="8304"/>
                    <a:pt x="1" y="9576"/>
                  </a:cubicBezTo>
                  <a:cubicBezTo>
                    <a:pt x="1" y="10947"/>
                    <a:pt x="2257" y="12057"/>
                    <a:pt x="5043" y="12057"/>
                  </a:cubicBezTo>
                  <a:cubicBezTo>
                    <a:pt x="6897" y="12057"/>
                    <a:pt x="8514" y="11563"/>
                    <a:pt x="9389" y="10829"/>
                  </a:cubicBezTo>
                  <a:cubicBezTo>
                    <a:pt x="10134" y="11043"/>
                    <a:pt x="10995" y="11166"/>
                    <a:pt x="11916" y="11166"/>
                  </a:cubicBezTo>
                  <a:cubicBezTo>
                    <a:pt x="13748" y="11166"/>
                    <a:pt x="15346" y="10683"/>
                    <a:pt x="16230" y="9965"/>
                  </a:cubicBezTo>
                  <a:cubicBezTo>
                    <a:pt x="17158" y="10444"/>
                    <a:pt x="18593" y="10753"/>
                    <a:pt x="20205" y="10753"/>
                  </a:cubicBezTo>
                  <a:cubicBezTo>
                    <a:pt x="21414" y="10753"/>
                    <a:pt x="22522" y="10579"/>
                    <a:pt x="23393" y="10292"/>
                  </a:cubicBezTo>
                  <a:cubicBezTo>
                    <a:pt x="23499" y="11616"/>
                    <a:pt x="25708" y="12675"/>
                    <a:pt x="28424" y="12675"/>
                  </a:cubicBezTo>
                  <a:cubicBezTo>
                    <a:pt x="31210" y="12675"/>
                    <a:pt x="33466" y="11563"/>
                    <a:pt x="33466" y="10193"/>
                  </a:cubicBezTo>
                  <a:cubicBezTo>
                    <a:pt x="33466" y="8980"/>
                    <a:pt x="31699" y="7973"/>
                    <a:pt x="29365" y="7755"/>
                  </a:cubicBezTo>
                  <a:cubicBezTo>
                    <a:pt x="30060" y="7330"/>
                    <a:pt x="30478" y="6790"/>
                    <a:pt x="30478" y="6201"/>
                  </a:cubicBezTo>
                  <a:cubicBezTo>
                    <a:pt x="30478" y="4832"/>
                    <a:pt x="28220" y="3720"/>
                    <a:pt x="25436" y="3720"/>
                  </a:cubicBezTo>
                  <a:cubicBezTo>
                    <a:pt x="24897" y="3720"/>
                    <a:pt x="24379" y="3762"/>
                    <a:pt x="23892" y="3840"/>
                  </a:cubicBezTo>
                  <a:cubicBezTo>
                    <a:pt x="22969" y="3280"/>
                    <a:pt x="21559" y="2922"/>
                    <a:pt x="19981" y="2922"/>
                  </a:cubicBezTo>
                  <a:cubicBezTo>
                    <a:pt x="19833" y="2922"/>
                    <a:pt x="19691" y="2926"/>
                    <a:pt x="19548" y="2933"/>
                  </a:cubicBezTo>
                  <a:cubicBezTo>
                    <a:pt x="19603" y="2786"/>
                    <a:pt x="19635" y="2636"/>
                    <a:pt x="19635" y="2483"/>
                  </a:cubicBezTo>
                  <a:cubicBezTo>
                    <a:pt x="19635" y="1112"/>
                    <a:pt x="17377" y="0"/>
                    <a:pt x="14593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0"/>
            <p:cNvSpPr/>
            <p:nvPr/>
          </p:nvSpPr>
          <p:spPr>
            <a:xfrm>
              <a:off x="5071326" y="3606171"/>
              <a:ext cx="1236125" cy="337200"/>
            </a:xfrm>
            <a:custGeom>
              <a:avLst/>
              <a:gdLst/>
              <a:ahLst/>
              <a:cxnLst/>
              <a:rect l="l" t="t" r="r" b="b"/>
              <a:pathLst>
                <a:path w="49445" h="13488" extrusionOk="0">
                  <a:moveTo>
                    <a:pt x="14948" y="0"/>
                  </a:moveTo>
                  <a:cubicBezTo>
                    <a:pt x="12633" y="0"/>
                    <a:pt x="10726" y="1008"/>
                    <a:pt x="10428" y="2313"/>
                  </a:cubicBezTo>
                  <a:cubicBezTo>
                    <a:pt x="9729" y="2060"/>
                    <a:pt x="8909" y="1912"/>
                    <a:pt x="8028" y="1912"/>
                  </a:cubicBezTo>
                  <a:cubicBezTo>
                    <a:pt x="5505" y="1912"/>
                    <a:pt x="3461" y="3108"/>
                    <a:pt x="3461" y="4584"/>
                  </a:cubicBezTo>
                  <a:cubicBezTo>
                    <a:pt x="3461" y="4956"/>
                    <a:pt x="3593" y="5310"/>
                    <a:pt x="3828" y="5632"/>
                  </a:cubicBezTo>
                  <a:cubicBezTo>
                    <a:pt x="1656" y="5809"/>
                    <a:pt x="1" y="6722"/>
                    <a:pt x="1" y="7825"/>
                  </a:cubicBezTo>
                  <a:cubicBezTo>
                    <a:pt x="1" y="9055"/>
                    <a:pt x="2056" y="10051"/>
                    <a:pt x="4593" y="10051"/>
                  </a:cubicBezTo>
                  <a:cubicBezTo>
                    <a:pt x="4853" y="10051"/>
                    <a:pt x="5108" y="10038"/>
                    <a:pt x="5357" y="10017"/>
                  </a:cubicBezTo>
                  <a:lnTo>
                    <a:pt x="5357" y="10017"/>
                  </a:lnTo>
                  <a:cubicBezTo>
                    <a:pt x="5313" y="10143"/>
                    <a:pt x="5285" y="10270"/>
                    <a:pt x="5285" y="10402"/>
                  </a:cubicBezTo>
                  <a:cubicBezTo>
                    <a:pt x="5285" y="11631"/>
                    <a:pt x="7340" y="12629"/>
                    <a:pt x="9877" y="12629"/>
                  </a:cubicBezTo>
                  <a:cubicBezTo>
                    <a:pt x="12412" y="12629"/>
                    <a:pt x="14470" y="11631"/>
                    <a:pt x="14470" y="10402"/>
                  </a:cubicBezTo>
                  <a:cubicBezTo>
                    <a:pt x="14470" y="9737"/>
                    <a:pt x="13864" y="9143"/>
                    <a:pt x="12910" y="8734"/>
                  </a:cubicBezTo>
                  <a:cubicBezTo>
                    <a:pt x="13892" y="8662"/>
                    <a:pt x="14772" y="8441"/>
                    <a:pt x="15446" y="8117"/>
                  </a:cubicBezTo>
                  <a:cubicBezTo>
                    <a:pt x="16179" y="8473"/>
                    <a:pt x="17105" y="8694"/>
                    <a:pt x="18118" y="8727"/>
                  </a:cubicBezTo>
                  <a:cubicBezTo>
                    <a:pt x="18052" y="8877"/>
                    <a:pt x="18015" y="9032"/>
                    <a:pt x="18015" y="9192"/>
                  </a:cubicBezTo>
                  <a:cubicBezTo>
                    <a:pt x="18015" y="10421"/>
                    <a:pt x="20072" y="11418"/>
                    <a:pt x="22607" y="11418"/>
                  </a:cubicBezTo>
                  <a:cubicBezTo>
                    <a:pt x="23964" y="11418"/>
                    <a:pt x="25180" y="11132"/>
                    <a:pt x="26020" y="10678"/>
                  </a:cubicBezTo>
                  <a:cubicBezTo>
                    <a:pt x="26061" y="10696"/>
                    <a:pt x="26101" y="10714"/>
                    <a:pt x="26143" y="10731"/>
                  </a:cubicBezTo>
                  <a:cubicBezTo>
                    <a:pt x="26057" y="10903"/>
                    <a:pt x="26007" y="11078"/>
                    <a:pt x="26007" y="11260"/>
                  </a:cubicBezTo>
                  <a:cubicBezTo>
                    <a:pt x="26007" y="12490"/>
                    <a:pt x="28063" y="13487"/>
                    <a:pt x="30600" y="13487"/>
                  </a:cubicBezTo>
                  <a:cubicBezTo>
                    <a:pt x="33134" y="13487"/>
                    <a:pt x="35186" y="12493"/>
                    <a:pt x="35192" y="11265"/>
                  </a:cubicBezTo>
                  <a:cubicBezTo>
                    <a:pt x="35563" y="11311"/>
                    <a:pt x="35949" y="11340"/>
                    <a:pt x="36351" y="11340"/>
                  </a:cubicBezTo>
                  <a:cubicBezTo>
                    <a:pt x="38743" y="11340"/>
                    <a:pt x="40706" y="10453"/>
                    <a:pt x="40922" y="9321"/>
                  </a:cubicBezTo>
                  <a:cubicBezTo>
                    <a:pt x="41424" y="9564"/>
                    <a:pt x="42042" y="9749"/>
                    <a:pt x="42732" y="9860"/>
                  </a:cubicBezTo>
                  <a:cubicBezTo>
                    <a:pt x="42611" y="10030"/>
                    <a:pt x="42543" y="10212"/>
                    <a:pt x="42543" y="10402"/>
                  </a:cubicBezTo>
                  <a:cubicBezTo>
                    <a:pt x="42543" y="11326"/>
                    <a:pt x="44088" y="12074"/>
                    <a:pt x="45994" y="12074"/>
                  </a:cubicBezTo>
                  <a:cubicBezTo>
                    <a:pt x="47900" y="12074"/>
                    <a:pt x="49445" y="11326"/>
                    <a:pt x="49445" y="10402"/>
                  </a:cubicBezTo>
                  <a:cubicBezTo>
                    <a:pt x="49445" y="9827"/>
                    <a:pt x="48846" y="9319"/>
                    <a:pt x="47935" y="9018"/>
                  </a:cubicBezTo>
                  <a:cubicBezTo>
                    <a:pt x="48454" y="8657"/>
                    <a:pt x="48761" y="8220"/>
                    <a:pt x="48761" y="7746"/>
                  </a:cubicBezTo>
                  <a:cubicBezTo>
                    <a:pt x="48761" y="6517"/>
                    <a:pt x="46706" y="5521"/>
                    <a:pt x="44169" y="5521"/>
                  </a:cubicBezTo>
                  <a:cubicBezTo>
                    <a:pt x="43974" y="5521"/>
                    <a:pt x="43783" y="5528"/>
                    <a:pt x="43593" y="5540"/>
                  </a:cubicBezTo>
                  <a:cubicBezTo>
                    <a:pt x="43744" y="5320"/>
                    <a:pt x="43828" y="5085"/>
                    <a:pt x="43828" y="4840"/>
                  </a:cubicBezTo>
                  <a:cubicBezTo>
                    <a:pt x="43828" y="3611"/>
                    <a:pt x="41772" y="2613"/>
                    <a:pt x="39236" y="2613"/>
                  </a:cubicBezTo>
                  <a:cubicBezTo>
                    <a:pt x="38641" y="2613"/>
                    <a:pt x="38074" y="2670"/>
                    <a:pt x="37552" y="2770"/>
                  </a:cubicBezTo>
                  <a:cubicBezTo>
                    <a:pt x="37000" y="1657"/>
                    <a:pt x="35249" y="842"/>
                    <a:pt x="33168" y="842"/>
                  </a:cubicBezTo>
                  <a:cubicBezTo>
                    <a:pt x="30646" y="842"/>
                    <a:pt x="28602" y="2039"/>
                    <a:pt x="28602" y="3515"/>
                  </a:cubicBezTo>
                  <a:cubicBezTo>
                    <a:pt x="28602" y="3598"/>
                    <a:pt x="28610" y="3680"/>
                    <a:pt x="28623" y="3762"/>
                  </a:cubicBezTo>
                  <a:cubicBezTo>
                    <a:pt x="27938" y="3565"/>
                    <a:pt x="27145" y="3451"/>
                    <a:pt x="26292" y="3451"/>
                  </a:cubicBezTo>
                  <a:cubicBezTo>
                    <a:pt x="24526" y="3451"/>
                    <a:pt x="22995" y="3935"/>
                    <a:pt x="22227" y="4644"/>
                  </a:cubicBezTo>
                  <a:cubicBezTo>
                    <a:pt x="21582" y="4044"/>
                    <a:pt x="20542" y="3602"/>
                    <a:pt x="19317" y="3449"/>
                  </a:cubicBezTo>
                  <a:cubicBezTo>
                    <a:pt x="19445" y="3203"/>
                    <a:pt x="19515" y="2942"/>
                    <a:pt x="19515" y="2671"/>
                  </a:cubicBezTo>
                  <a:cubicBezTo>
                    <a:pt x="19515" y="1196"/>
                    <a:pt x="17470" y="0"/>
                    <a:pt x="14948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" name="Google Shape;197;p30"/>
          <p:cNvSpPr/>
          <p:nvPr/>
        </p:nvSpPr>
        <p:spPr>
          <a:xfrm>
            <a:off x="-58325" y="4481625"/>
            <a:ext cx="9260532" cy="683760"/>
          </a:xfrm>
          <a:custGeom>
            <a:avLst/>
            <a:gdLst/>
            <a:ahLst/>
            <a:cxnLst/>
            <a:rect l="l" t="t" r="r" b="b"/>
            <a:pathLst>
              <a:path w="88973" h="11200" extrusionOk="0">
                <a:moveTo>
                  <a:pt x="57507" y="1"/>
                </a:moveTo>
                <a:cubicBezTo>
                  <a:pt x="55960" y="1"/>
                  <a:pt x="55077" y="2318"/>
                  <a:pt x="53470" y="2747"/>
                </a:cubicBezTo>
                <a:cubicBezTo>
                  <a:pt x="53254" y="2806"/>
                  <a:pt x="53032" y="2826"/>
                  <a:pt x="52808" y="2826"/>
                </a:cubicBezTo>
                <a:cubicBezTo>
                  <a:pt x="52537" y="2826"/>
                  <a:pt x="52263" y="2796"/>
                  <a:pt x="51993" y="2766"/>
                </a:cubicBezTo>
                <a:cubicBezTo>
                  <a:pt x="49909" y="2531"/>
                  <a:pt x="47826" y="2296"/>
                  <a:pt x="45742" y="2060"/>
                </a:cubicBezTo>
                <a:cubicBezTo>
                  <a:pt x="45612" y="2046"/>
                  <a:pt x="45479" y="2031"/>
                  <a:pt x="45348" y="2031"/>
                </a:cubicBezTo>
                <a:cubicBezTo>
                  <a:pt x="45241" y="2031"/>
                  <a:pt x="45134" y="2041"/>
                  <a:pt x="45031" y="2068"/>
                </a:cubicBezTo>
                <a:cubicBezTo>
                  <a:pt x="44643" y="2172"/>
                  <a:pt x="44362" y="2500"/>
                  <a:pt x="44015" y="2701"/>
                </a:cubicBezTo>
                <a:cubicBezTo>
                  <a:pt x="43725" y="2869"/>
                  <a:pt x="43418" y="2941"/>
                  <a:pt x="43104" y="2941"/>
                </a:cubicBezTo>
                <a:cubicBezTo>
                  <a:pt x="42194" y="2941"/>
                  <a:pt x="41227" y="2339"/>
                  <a:pt x="40457" y="1746"/>
                </a:cubicBezTo>
                <a:cubicBezTo>
                  <a:pt x="39663" y="1134"/>
                  <a:pt x="38685" y="489"/>
                  <a:pt x="37746" y="489"/>
                </a:cubicBezTo>
                <a:cubicBezTo>
                  <a:pt x="37461" y="489"/>
                  <a:pt x="37180" y="548"/>
                  <a:pt x="36908" y="686"/>
                </a:cubicBezTo>
                <a:cubicBezTo>
                  <a:pt x="36316" y="986"/>
                  <a:pt x="35931" y="1608"/>
                  <a:pt x="35325" y="1882"/>
                </a:cubicBezTo>
                <a:cubicBezTo>
                  <a:pt x="35092" y="1987"/>
                  <a:pt x="34860" y="2032"/>
                  <a:pt x="34628" y="2032"/>
                </a:cubicBezTo>
                <a:cubicBezTo>
                  <a:pt x="33094" y="2032"/>
                  <a:pt x="31578" y="36"/>
                  <a:pt x="29986" y="36"/>
                </a:cubicBezTo>
                <a:cubicBezTo>
                  <a:pt x="29802" y="36"/>
                  <a:pt x="29617" y="62"/>
                  <a:pt x="29431" y="122"/>
                </a:cubicBezTo>
                <a:cubicBezTo>
                  <a:pt x="28706" y="352"/>
                  <a:pt x="28233" y="1027"/>
                  <a:pt x="27693" y="1565"/>
                </a:cubicBezTo>
                <a:cubicBezTo>
                  <a:pt x="27291" y="1964"/>
                  <a:pt x="26728" y="2309"/>
                  <a:pt x="26192" y="2309"/>
                </a:cubicBezTo>
                <a:cubicBezTo>
                  <a:pt x="26007" y="2309"/>
                  <a:pt x="25825" y="2268"/>
                  <a:pt x="25654" y="2174"/>
                </a:cubicBezTo>
                <a:cubicBezTo>
                  <a:pt x="25367" y="2016"/>
                  <a:pt x="25167" y="1733"/>
                  <a:pt x="24901" y="1541"/>
                </a:cubicBezTo>
                <a:cubicBezTo>
                  <a:pt x="24625" y="1341"/>
                  <a:pt x="24317" y="1258"/>
                  <a:pt x="23996" y="1258"/>
                </a:cubicBezTo>
                <a:cubicBezTo>
                  <a:pt x="23230" y="1258"/>
                  <a:pt x="22395" y="1735"/>
                  <a:pt x="21759" y="2245"/>
                </a:cubicBezTo>
                <a:cubicBezTo>
                  <a:pt x="20999" y="2854"/>
                  <a:pt x="20113" y="3553"/>
                  <a:pt x="19192" y="3553"/>
                </a:cubicBezTo>
                <a:cubicBezTo>
                  <a:pt x="19020" y="3553"/>
                  <a:pt x="18846" y="3529"/>
                  <a:pt x="18672" y="3475"/>
                </a:cubicBezTo>
                <a:cubicBezTo>
                  <a:pt x="17872" y="3224"/>
                  <a:pt x="17391" y="2423"/>
                  <a:pt x="16717" y="1928"/>
                </a:cubicBezTo>
                <a:cubicBezTo>
                  <a:pt x="16273" y="1602"/>
                  <a:pt x="15748" y="1456"/>
                  <a:pt x="15215" y="1456"/>
                </a:cubicBezTo>
                <a:cubicBezTo>
                  <a:pt x="13764" y="1456"/>
                  <a:pt x="12250" y="2536"/>
                  <a:pt x="12133" y="4026"/>
                </a:cubicBezTo>
                <a:cubicBezTo>
                  <a:pt x="11205" y="2810"/>
                  <a:pt x="9818" y="1652"/>
                  <a:pt x="8372" y="1652"/>
                </a:cubicBezTo>
                <a:cubicBezTo>
                  <a:pt x="8098" y="1652"/>
                  <a:pt x="7821" y="1694"/>
                  <a:pt x="7544" y="1785"/>
                </a:cubicBezTo>
                <a:cubicBezTo>
                  <a:pt x="6732" y="2054"/>
                  <a:pt x="6116" y="2704"/>
                  <a:pt x="5421" y="3206"/>
                </a:cubicBezTo>
                <a:cubicBezTo>
                  <a:pt x="4851" y="3618"/>
                  <a:pt x="4360" y="3738"/>
                  <a:pt x="3863" y="3738"/>
                </a:cubicBezTo>
                <a:cubicBezTo>
                  <a:pt x="3326" y="3738"/>
                  <a:pt x="2781" y="3597"/>
                  <a:pt x="2122" y="3534"/>
                </a:cubicBezTo>
                <a:cubicBezTo>
                  <a:pt x="2094" y="3531"/>
                  <a:pt x="1936" y="3530"/>
                  <a:pt x="1717" y="3530"/>
                </a:cubicBezTo>
                <a:cubicBezTo>
                  <a:pt x="1226" y="3530"/>
                  <a:pt x="429" y="3535"/>
                  <a:pt x="124" y="3535"/>
                </a:cubicBezTo>
                <a:cubicBezTo>
                  <a:pt x="46" y="3535"/>
                  <a:pt x="1" y="3535"/>
                  <a:pt x="1" y="3534"/>
                </a:cubicBezTo>
                <a:lnTo>
                  <a:pt x="1" y="11199"/>
                </a:lnTo>
                <a:lnTo>
                  <a:pt x="88973" y="11199"/>
                </a:lnTo>
                <a:lnTo>
                  <a:pt x="88973" y="3534"/>
                </a:lnTo>
                <a:cubicBezTo>
                  <a:pt x="87702" y="3534"/>
                  <a:pt x="86411" y="3480"/>
                  <a:pt x="85124" y="3480"/>
                </a:cubicBezTo>
                <a:cubicBezTo>
                  <a:pt x="83388" y="3480"/>
                  <a:pt x="81658" y="3578"/>
                  <a:pt x="79992" y="4040"/>
                </a:cubicBezTo>
                <a:cubicBezTo>
                  <a:pt x="78677" y="4405"/>
                  <a:pt x="77522" y="4758"/>
                  <a:pt x="76524" y="4758"/>
                </a:cubicBezTo>
                <a:cubicBezTo>
                  <a:pt x="75184" y="4758"/>
                  <a:pt x="74129" y="4120"/>
                  <a:pt x="73356" y="2015"/>
                </a:cubicBezTo>
                <a:cubicBezTo>
                  <a:pt x="72397" y="2498"/>
                  <a:pt x="71399" y="2819"/>
                  <a:pt x="70366" y="2819"/>
                </a:cubicBezTo>
                <a:cubicBezTo>
                  <a:pt x="69886" y="2819"/>
                  <a:pt x="69398" y="2750"/>
                  <a:pt x="68903" y="2595"/>
                </a:cubicBezTo>
                <a:cubicBezTo>
                  <a:pt x="68328" y="2416"/>
                  <a:pt x="67753" y="2134"/>
                  <a:pt x="67164" y="2134"/>
                </a:cubicBezTo>
                <a:cubicBezTo>
                  <a:pt x="67073" y="2134"/>
                  <a:pt x="66981" y="2141"/>
                  <a:pt x="66889" y="2156"/>
                </a:cubicBezTo>
                <a:cubicBezTo>
                  <a:pt x="66343" y="2245"/>
                  <a:pt x="65785" y="2614"/>
                  <a:pt x="65272" y="2614"/>
                </a:cubicBezTo>
                <a:cubicBezTo>
                  <a:pt x="65120" y="2614"/>
                  <a:pt x="64971" y="2581"/>
                  <a:pt x="64828" y="2498"/>
                </a:cubicBezTo>
                <a:cubicBezTo>
                  <a:pt x="64432" y="2269"/>
                  <a:pt x="64312" y="1760"/>
                  <a:pt x="64027" y="1402"/>
                </a:cubicBezTo>
                <a:cubicBezTo>
                  <a:pt x="63647" y="922"/>
                  <a:pt x="63107" y="797"/>
                  <a:pt x="62500" y="797"/>
                </a:cubicBezTo>
                <a:cubicBezTo>
                  <a:pt x="61851" y="797"/>
                  <a:pt x="61125" y="940"/>
                  <a:pt x="60438" y="940"/>
                </a:cubicBezTo>
                <a:cubicBezTo>
                  <a:pt x="60084" y="940"/>
                  <a:pt x="59741" y="902"/>
                  <a:pt x="59424" y="788"/>
                </a:cubicBezTo>
                <a:cubicBezTo>
                  <a:pt x="58859" y="586"/>
                  <a:pt x="58391" y="137"/>
                  <a:pt x="57802" y="28"/>
                </a:cubicBezTo>
                <a:cubicBezTo>
                  <a:pt x="57701" y="9"/>
                  <a:pt x="57603" y="1"/>
                  <a:pt x="57507" y="1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0"/>
          <p:cNvSpPr/>
          <p:nvPr/>
        </p:nvSpPr>
        <p:spPr>
          <a:xfrm>
            <a:off x="7057923" y="186322"/>
            <a:ext cx="1795077" cy="552343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0"/>
          <p:cNvSpPr/>
          <p:nvPr/>
        </p:nvSpPr>
        <p:spPr>
          <a:xfrm>
            <a:off x="-368850" y="2571747"/>
            <a:ext cx="1009147" cy="310496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0"/>
          <p:cNvSpPr/>
          <p:nvPr/>
        </p:nvSpPr>
        <p:spPr>
          <a:xfrm>
            <a:off x="8430767" y="2416498"/>
            <a:ext cx="1009099" cy="310496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1"/>
          <p:cNvSpPr/>
          <p:nvPr/>
        </p:nvSpPr>
        <p:spPr>
          <a:xfrm flipH="1">
            <a:off x="-58325" y="4481625"/>
            <a:ext cx="9260532" cy="683760"/>
          </a:xfrm>
          <a:custGeom>
            <a:avLst/>
            <a:gdLst/>
            <a:ahLst/>
            <a:cxnLst/>
            <a:rect l="l" t="t" r="r" b="b"/>
            <a:pathLst>
              <a:path w="88973" h="11200" extrusionOk="0">
                <a:moveTo>
                  <a:pt x="57507" y="1"/>
                </a:moveTo>
                <a:cubicBezTo>
                  <a:pt x="55960" y="1"/>
                  <a:pt x="55077" y="2318"/>
                  <a:pt x="53470" y="2747"/>
                </a:cubicBezTo>
                <a:cubicBezTo>
                  <a:pt x="53254" y="2806"/>
                  <a:pt x="53032" y="2826"/>
                  <a:pt x="52808" y="2826"/>
                </a:cubicBezTo>
                <a:cubicBezTo>
                  <a:pt x="52537" y="2826"/>
                  <a:pt x="52263" y="2796"/>
                  <a:pt x="51993" y="2766"/>
                </a:cubicBezTo>
                <a:cubicBezTo>
                  <a:pt x="49909" y="2531"/>
                  <a:pt x="47826" y="2296"/>
                  <a:pt x="45742" y="2060"/>
                </a:cubicBezTo>
                <a:cubicBezTo>
                  <a:pt x="45612" y="2046"/>
                  <a:pt x="45479" y="2031"/>
                  <a:pt x="45348" y="2031"/>
                </a:cubicBezTo>
                <a:cubicBezTo>
                  <a:pt x="45241" y="2031"/>
                  <a:pt x="45134" y="2041"/>
                  <a:pt x="45031" y="2068"/>
                </a:cubicBezTo>
                <a:cubicBezTo>
                  <a:pt x="44643" y="2172"/>
                  <a:pt x="44362" y="2500"/>
                  <a:pt x="44015" y="2701"/>
                </a:cubicBezTo>
                <a:cubicBezTo>
                  <a:pt x="43725" y="2869"/>
                  <a:pt x="43418" y="2941"/>
                  <a:pt x="43104" y="2941"/>
                </a:cubicBezTo>
                <a:cubicBezTo>
                  <a:pt x="42194" y="2941"/>
                  <a:pt x="41227" y="2339"/>
                  <a:pt x="40457" y="1746"/>
                </a:cubicBezTo>
                <a:cubicBezTo>
                  <a:pt x="39663" y="1134"/>
                  <a:pt x="38685" y="489"/>
                  <a:pt x="37746" y="489"/>
                </a:cubicBezTo>
                <a:cubicBezTo>
                  <a:pt x="37461" y="489"/>
                  <a:pt x="37180" y="548"/>
                  <a:pt x="36908" y="686"/>
                </a:cubicBezTo>
                <a:cubicBezTo>
                  <a:pt x="36316" y="986"/>
                  <a:pt x="35931" y="1608"/>
                  <a:pt x="35325" y="1882"/>
                </a:cubicBezTo>
                <a:cubicBezTo>
                  <a:pt x="35092" y="1987"/>
                  <a:pt x="34860" y="2032"/>
                  <a:pt x="34628" y="2032"/>
                </a:cubicBezTo>
                <a:cubicBezTo>
                  <a:pt x="33094" y="2032"/>
                  <a:pt x="31578" y="36"/>
                  <a:pt x="29986" y="36"/>
                </a:cubicBezTo>
                <a:cubicBezTo>
                  <a:pt x="29802" y="36"/>
                  <a:pt x="29617" y="62"/>
                  <a:pt x="29431" y="122"/>
                </a:cubicBezTo>
                <a:cubicBezTo>
                  <a:pt x="28706" y="352"/>
                  <a:pt x="28233" y="1027"/>
                  <a:pt x="27693" y="1565"/>
                </a:cubicBezTo>
                <a:cubicBezTo>
                  <a:pt x="27291" y="1964"/>
                  <a:pt x="26728" y="2309"/>
                  <a:pt x="26192" y="2309"/>
                </a:cubicBezTo>
                <a:cubicBezTo>
                  <a:pt x="26007" y="2309"/>
                  <a:pt x="25825" y="2268"/>
                  <a:pt x="25654" y="2174"/>
                </a:cubicBezTo>
                <a:cubicBezTo>
                  <a:pt x="25367" y="2016"/>
                  <a:pt x="25167" y="1733"/>
                  <a:pt x="24901" y="1541"/>
                </a:cubicBezTo>
                <a:cubicBezTo>
                  <a:pt x="24625" y="1341"/>
                  <a:pt x="24317" y="1258"/>
                  <a:pt x="23996" y="1258"/>
                </a:cubicBezTo>
                <a:cubicBezTo>
                  <a:pt x="23230" y="1258"/>
                  <a:pt x="22395" y="1735"/>
                  <a:pt x="21759" y="2245"/>
                </a:cubicBezTo>
                <a:cubicBezTo>
                  <a:pt x="20999" y="2854"/>
                  <a:pt x="20113" y="3553"/>
                  <a:pt x="19192" y="3553"/>
                </a:cubicBezTo>
                <a:cubicBezTo>
                  <a:pt x="19020" y="3553"/>
                  <a:pt x="18846" y="3529"/>
                  <a:pt x="18672" y="3475"/>
                </a:cubicBezTo>
                <a:cubicBezTo>
                  <a:pt x="17872" y="3224"/>
                  <a:pt x="17391" y="2423"/>
                  <a:pt x="16717" y="1928"/>
                </a:cubicBezTo>
                <a:cubicBezTo>
                  <a:pt x="16273" y="1602"/>
                  <a:pt x="15748" y="1456"/>
                  <a:pt x="15215" y="1456"/>
                </a:cubicBezTo>
                <a:cubicBezTo>
                  <a:pt x="13764" y="1456"/>
                  <a:pt x="12250" y="2536"/>
                  <a:pt x="12133" y="4026"/>
                </a:cubicBezTo>
                <a:cubicBezTo>
                  <a:pt x="11205" y="2810"/>
                  <a:pt x="9818" y="1652"/>
                  <a:pt x="8372" y="1652"/>
                </a:cubicBezTo>
                <a:cubicBezTo>
                  <a:pt x="8098" y="1652"/>
                  <a:pt x="7821" y="1694"/>
                  <a:pt x="7544" y="1785"/>
                </a:cubicBezTo>
                <a:cubicBezTo>
                  <a:pt x="6732" y="2054"/>
                  <a:pt x="6116" y="2704"/>
                  <a:pt x="5421" y="3206"/>
                </a:cubicBezTo>
                <a:cubicBezTo>
                  <a:pt x="4851" y="3618"/>
                  <a:pt x="4360" y="3738"/>
                  <a:pt x="3863" y="3738"/>
                </a:cubicBezTo>
                <a:cubicBezTo>
                  <a:pt x="3326" y="3738"/>
                  <a:pt x="2781" y="3597"/>
                  <a:pt x="2122" y="3534"/>
                </a:cubicBezTo>
                <a:cubicBezTo>
                  <a:pt x="2094" y="3531"/>
                  <a:pt x="1936" y="3530"/>
                  <a:pt x="1717" y="3530"/>
                </a:cubicBezTo>
                <a:cubicBezTo>
                  <a:pt x="1226" y="3530"/>
                  <a:pt x="429" y="3535"/>
                  <a:pt x="124" y="3535"/>
                </a:cubicBezTo>
                <a:cubicBezTo>
                  <a:pt x="46" y="3535"/>
                  <a:pt x="1" y="3535"/>
                  <a:pt x="1" y="3534"/>
                </a:cubicBezTo>
                <a:lnTo>
                  <a:pt x="1" y="11199"/>
                </a:lnTo>
                <a:lnTo>
                  <a:pt x="88973" y="11199"/>
                </a:lnTo>
                <a:lnTo>
                  <a:pt x="88973" y="3534"/>
                </a:lnTo>
                <a:cubicBezTo>
                  <a:pt x="87702" y="3534"/>
                  <a:pt x="86411" y="3480"/>
                  <a:pt x="85124" y="3480"/>
                </a:cubicBezTo>
                <a:cubicBezTo>
                  <a:pt x="83388" y="3480"/>
                  <a:pt x="81658" y="3578"/>
                  <a:pt x="79992" y="4040"/>
                </a:cubicBezTo>
                <a:cubicBezTo>
                  <a:pt x="78677" y="4405"/>
                  <a:pt x="77522" y="4758"/>
                  <a:pt x="76524" y="4758"/>
                </a:cubicBezTo>
                <a:cubicBezTo>
                  <a:pt x="75184" y="4758"/>
                  <a:pt x="74129" y="4120"/>
                  <a:pt x="73356" y="2015"/>
                </a:cubicBezTo>
                <a:cubicBezTo>
                  <a:pt x="72397" y="2498"/>
                  <a:pt x="71399" y="2819"/>
                  <a:pt x="70366" y="2819"/>
                </a:cubicBezTo>
                <a:cubicBezTo>
                  <a:pt x="69886" y="2819"/>
                  <a:pt x="69398" y="2750"/>
                  <a:pt x="68903" y="2595"/>
                </a:cubicBezTo>
                <a:cubicBezTo>
                  <a:pt x="68328" y="2416"/>
                  <a:pt x="67753" y="2134"/>
                  <a:pt x="67164" y="2134"/>
                </a:cubicBezTo>
                <a:cubicBezTo>
                  <a:pt x="67073" y="2134"/>
                  <a:pt x="66981" y="2141"/>
                  <a:pt x="66889" y="2156"/>
                </a:cubicBezTo>
                <a:cubicBezTo>
                  <a:pt x="66343" y="2245"/>
                  <a:pt x="65785" y="2614"/>
                  <a:pt x="65272" y="2614"/>
                </a:cubicBezTo>
                <a:cubicBezTo>
                  <a:pt x="65120" y="2614"/>
                  <a:pt x="64971" y="2581"/>
                  <a:pt x="64828" y="2498"/>
                </a:cubicBezTo>
                <a:cubicBezTo>
                  <a:pt x="64432" y="2269"/>
                  <a:pt x="64312" y="1760"/>
                  <a:pt x="64027" y="1402"/>
                </a:cubicBezTo>
                <a:cubicBezTo>
                  <a:pt x="63647" y="922"/>
                  <a:pt x="63107" y="797"/>
                  <a:pt x="62500" y="797"/>
                </a:cubicBezTo>
                <a:cubicBezTo>
                  <a:pt x="61851" y="797"/>
                  <a:pt x="61125" y="940"/>
                  <a:pt x="60438" y="940"/>
                </a:cubicBezTo>
                <a:cubicBezTo>
                  <a:pt x="60084" y="940"/>
                  <a:pt x="59741" y="902"/>
                  <a:pt x="59424" y="788"/>
                </a:cubicBezTo>
                <a:cubicBezTo>
                  <a:pt x="58859" y="586"/>
                  <a:pt x="58391" y="137"/>
                  <a:pt x="57802" y="28"/>
                </a:cubicBezTo>
                <a:cubicBezTo>
                  <a:pt x="57701" y="9"/>
                  <a:pt x="57603" y="1"/>
                  <a:pt x="57507" y="1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1"/>
          <p:cNvSpPr/>
          <p:nvPr/>
        </p:nvSpPr>
        <p:spPr>
          <a:xfrm>
            <a:off x="3962425" y="164384"/>
            <a:ext cx="1219111" cy="375125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1"/>
          <p:cNvSpPr/>
          <p:nvPr/>
        </p:nvSpPr>
        <p:spPr>
          <a:xfrm>
            <a:off x="208650" y="2261247"/>
            <a:ext cx="1009147" cy="310496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1"/>
          <p:cNvSpPr/>
          <p:nvPr/>
        </p:nvSpPr>
        <p:spPr>
          <a:xfrm>
            <a:off x="8179586" y="3129952"/>
            <a:ext cx="1222436" cy="376118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31"/>
          <p:cNvSpPr/>
          <p:nvPr/>
        </p:nvSpPr>
        <p:spPr>
          <a:xfrm>
            <a:off x="-577277" y="3383597"/>
            <a:ext cx="1795078" cy="552343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7" name="Google Shape;207;p31"/>
          <p:cNvGrpSpPr/>
          <p:nvPr/>
        </p:nvGrpSpPr>
        <p:grpSpPr>
          <a:xfrm>
            <a:off x="7604322" y="3383602"/>
            <a:ext cx="1219137" cy="1517829"/>
            <a:chOff x="753975" y="2828625"/>
            <a:chExt cx="1562996" cy="1945934"/>
          </a:xfrm>
        </p:grpSpPr>
        <p:sp>
          <p:nvSpPr>
            <p:cNvPr id="208" name="Google Shape;208;p31"/>
            <p:cNvSpPr/>
            <p:nvPr/>
          </p:nvSpPr>
          <p:spPr>
            <a:xfrm>
              <a:off x="1067580" y="2828625"/>
              <a:ext cx="203822" cy="303831"/>
            </a:xfrm>
            <a:custGeom>
              <a:avLst/>
              <a:gdLst/>
              <a:ahLst/>
              <a:cxnLst/>
              <a:rect l="l" t="t" r="r" b="b"/>
              <a:pathLst>
                <a:path w="4877" h="7270" extrusionOk="0">
                  <a:moveTo>
                    <a:pt x="3980" y="0"/>
                  </a:moveTo>
                  <a:cubicBezTo>
                    <a:pt x="3977" y="0"/>
                    <a:pt x="3974" y="0"/>
                    <a:pt x="3971" y="1"/>
                  </a:cubicBezTo>
                  <a:cubicBezTo>
                    <a:pt x="3297" y="34"/>
                    <a:pt x="1110" y="2827"/>
                    <a:pt x="1110" y="2827"/>
                  </a:cubicBezTo>
                  <a:cubicBezTo>
                    <a:pt x="1044" y="4341"/>
                    <a:pt x="1" y="6428"/>
                    <a:pt x="1" y="6428"/>
                  </a:cubicBezTo>
                  <a:lnTo>
                    <a:pt x="1581" y="7270"/>
                  </a:lnTo>
                  <a:cubicBezTo>
                    <a:pt x="1581" y="7270"/>
                    <a:pt x="3803" y="5788"/>
                    <a:pt x="4340" y="4846"/>
                  </a:cubicBezTo>
                  <a:cubicBezTo>
                    <a:pt x="4877" y="3908"/>
                    <a:pt x="4646" y="0"/>
                    <a:pt x="3980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1"/>
            <p:cNvSpPr/>
            <p:nvPr/>
          </p:nvSpPr>
          <p:spPr>
            <a:xfrm>
              <a:off x="753975" y="2828625"/>
              <a:ext cx="203864" cy="303831"/>
            </a:xfrm>
            <a:custGeom>
              <a:avLst/>
              <a:gdLst/>
              <a:ahLst/>
              <a:cxnLst/>
              <a:rect l="l" t="t" r="r" b="b"/>
              <a:pathLst>
                <a:path w="4878" h="7270" extrusionOk="0">
                  <a:moveTo>
                    <a:pt x="898" y="0"/>
                  </a:moveTo>
                  <a:cubicBezTo>
                    <a:pt x="232" y="0"/>
                    <a:pt x="0" y="3908"/>
                    <a:pt x="537" y="4846"/>
                  </a:cubicBezTo>
                  <a:cubicBezTo>
                    <a:pt x="1075" y="5788"/>
                    <a:pt x="3296" y="7270"/>
                    <a:pt x="3296" y="7270"/>
                  </a:cubicBezTo>
                  <a:lnTo>
                    <a:pt x="4878" y="6428"/>
                  </a:lnTo>
                  <a:cubicBezTo>
                    <a:pt x="4878" y="6428"/>
                    <a:pt x="3834" y="4341"/>
                    <a:pt x="3767" y="2827"/>
                  </a:cubicBezTo>
                  <a:cubicBezTo>
                    <a:pt x="3767" y="2827"/>
                    <a:pt x="1580" y="34"/>
                    <a:pt x="906" y="1"/>
                  </a:cubicBezTo>
                  <a:cubicBezTo>
                    <a:pt x="903" y="0"/>
                    <a:pt x="901" y="0"/>
                    <a:pt x="898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1"/>
            <p:cNvSpPr/>
            <p:nvPr/>
          </p:nvSpPr>
          <p:spPr>
            <a:xfrm>
              <a:off x="822931" y="2949820"/>
              <a:ext cx="1494040" cy="1767363"/>
            </a:xfrm>
            <a:custGeom>
              <a:avLst/>
              <a:gdLst/>
              <a:ahLst/>
              <a:cxnLst/>
              <a:rect l="l" t="t" r="r" b="b"/>
              <a:pathLst>
                <a:path w="35749" h="42289" extrusionOk="0">
                  <a:moveTo>
                    <a:pt x="469" y="1"/>
                  </a:moveTo>
                  <a:cubicBezTo>
                    <a:pt x="121" y="1"/>
                    <a:pt x="0" y="2039"/>
                    <a:pt x="279" y="2528"/>
                  </a:cubicBezTo>
                  <a:cubicBezTo>
                    <a:pt x="561" y="3019"/>
                    <a:pt x="1718" y="4275"/>
                    <a:pt x="1718" y="4275"/>
                  </a:cubicBezTo>
                  <a:lnTo>
                    <a:pt x="2543" y="3351"/>
                  </a:lnTo>
                  <a:cubicBezTo>
                    <a:pt x="2543" y="3351"/>
                    <a:pt x="2000" y="2264"/>
                    <a:pt x="1964" y="1475"/>
                  </a:cubicBezTo>
                  <a:cubicBezTo>
                    <a:pt x="1964" y="1475"/>
                    <a:pt x="824" y="19"/>
                    <a:pt x="473" y="1"/>
                  </a:cubicBezTo>
                  <a:cubicBezTo>
                    <a:pt x="472" y="1"/>
                    <a:pt x="470" y="1"/>
                    <a:pt x="469" y="1"/>
                  </a:cubicBezTo>
                  <a:close/>
                  <a:moveTo>
                    <a:pt x="8614" y="1"/>
                  </a:moveTo>
                  <a:cubicBezTo>
                    <a:pt x="8612" y="1"/>
                    <a:pt x="8611" y="1"/>
                    <a:pt x="8610" y="1"/>
                  </a:cubicBezTo>
                  <a:cubicBezTo>
                    <a:pt x="8257" y="19"/>
                    <a:pt x="7117" y="1475"/>
                    <a:pt x="7117" y="1475"/>
                  </a:cubicBezTo>
                  <a:cubicBezTo>
                    <a:pt x="7083" y="2264"/>
                    <a:pt x="6538" y="3351"/>
                    <a:pt x="6538" y="3351"/>
                  </a:cubicBezTo>
                  <a:lnTo>
                    <a:pt x="7363" y="4275"/>
                  </a:lnTo>
                  <a:cubicBezTo>
                    <a:pt x="7363" y="4275"/>
                    <a:pt x="8520" y="3019"/>
                    <a:pt x="8802" y="2528"/>
                  </a:cubicBezTo>
                  <a:cubicBezTo>
                    <a:pt x="9081" y="2039"/>
                    <a:pt x="8961" y="1"/>
                    <a:pt x="8614" y="1"/>
                  </a:cubicBezTo>
                  <a:close/>
                  <a:moveTo>
                    <a:pt x="31381" y="16975"/>
                  </a:moveTo>
                  <a:cubicBezTo>
                    <a:pt x="31025" y="16975"/>
                    <a:pt x="30651" y="17022"/>
                    <a:pt x="30262" y="17128"/>
                  </a:cubicBezTo>
                  <a:cubicBezTo>
                    <a:pt x="30262" y="17128"/>
                    <a:pt x="31801" y="20302"/>
                    <a:pt x="33994" y="20302"/>
                  </a:cubicBezTo>
                  <a:cubicBezTo>
                    <a:pt x="34542" y="20302"/>
                    <a:pt x="35132" y="20103"/>
                    <a:pt x="35748" y="19607"/>
                  </a:cubicBezTo>
                  <a:cubicBezTo>
                    <a:pt x="35748" y="19607"/>
                    <a:pt x="34051" y="16975"/>
                    <a:pt x="31381" y="16975"/>
                  </a:cubicBezTo>
                  <a:close/>
                  <a:moveTo>
                    <a:pt x="7089" y="16309"/>
                  </a:moveTo>
                  <a:cubicBezTo>
                    <a:pt x="6021" y="17860"/>
                    <a:pt x="4027" y="16445"/>
                    <a:pt x="3795" y="18312"/>
                  </a:cubicBezTo>
                  <a:cubicBezTo>
                    <a:pt x="3446" y="21131"/>
                    <a:pt x="6253" y="25426"/>
                    <a:pt x="6541" y="27285"/>
                  </a:cubicBezTo>
                  <a:cubicBezTo>
                    <a:pt x="7229" y="31703"/>
                    <a:pt x="7172" y="37838"/>
                    <a:pt x="6374" y="42238"/>
                  </a:cubicBezTo>
                  <a:cubicBezTo>
                    <a:pt x="7005" y="42249"/>
                    <a:pt x="7636" y="42260"/>
                    <a:pt x="8266" y="42272"/>
                  </a:cubicBezTo>
                  <a:cubicBezTo>
                    <a:pt x="9058" y="35677"/>
                    <a:pt x="9798" y="33258"/>
                    <a:pt x="9757" y="30208"/>
                  </a:cubicBezTo>
                  <a:cubicBezTo>
                    <a:pt x="9733" y="28349"/>
                    <a:pt x="10743" y="24318"/>
                    <a:pt x="10957" y="22472"/>
                  </a:cubicBezTo>
                  <a:cubicBezTo>
                    <a:pt x="11110" y="21141"/>
                    <a:pt x="9546" y="20433"/>
                    <a:pt x="9450" y="19098"/>
                  </a:cubicBezTo>
                  <a:cubicBezTo>
                    <a:pt x="9354" y="17762"/>
                    <a:pt x="8427" y="16325"/>
                    <a:pt x="7089" y="16309"/>
                  </a:cubicBezTo>
                  <a:close/>
                  <a:moveTo>
                    <a:pt x="11763" y="22026"/>
                  </a:moveTo>
                  <a:cubicBezTo>
                    <a:pt x="11605" y="23362"/>
                    <a:pt x="11445" y="24699"/>
                    <a:pt x="11286" y="26036"/>
                  </a:cubicBezTo>
                  <a:cubicBezTo>
                    <a:pt x="13475" y="26668"/>
                    <a:pt x="15676" y="27303"/>
                    <a:pt x="17937" y="27586"/>
                  </a:cubicBezTo>
                  <a:cubicBezTo>
                    <a:pt x="18699" y="27681"/>
                    <a:pt x="19874" y="27735"/>
                    <a:pt x="21181" y="27735"/>
                  </a:cubicBezTo>
                  <a:cubicBezTo>
                    <a:pt x="22016" y="27735"/>
                    <a:pt x="22906" y="27713"/>
                    <a:pt x="23775" y="27666"/>
                  </a:cubicBezTo>
                  <a:cubicBezTo>
                    <a:pt x="24291" y="29708"/>
                    <a:pt x="25344" y="31838"/>
                    <a:pt x="27107" y="34913"/>
                  </a:cubicBezTo>
                  <a:cubicBezTo>
                    <a:pt x="27242" y="35150"/>
                    <a:pt x="27261" y="35447"/>
                    <a:pt x="27150" y="35696"/>
                  </a:cubicBezTo>
                  <a:cubicBezTo>
                    <a:pt x="26147" y="37975"/>
                    <a:pt x="25144" y="39820"/>
                    <a:pt x="24141" y="42152"/>
                  </a:cubicBezTo>
                  <a:cubicBezTo>
                    <a:pt x="24916" y="42197"/>
                    <a:pt x="25690" y="42243"/>
                    <a:pt x="26464" y="42289"/>
                  </a:cubicBezTo>
                  <a:cubicBezTo>
                    <a:pt x="26776" y="39782"/>
                    <a:pt x="27854" y="37851"/>
                    <a:pt x="29510" y="36013"/>
                  </a:cubicBezTo>
                  <a:cubicBezTo>
                    <a:pt x="29727" y="35772"/>
                    <a:pt x="29806" y="35431"/>
                    <a:pt x="29686" y="35131"/>
                  </a:cubicBezTo>
                  <a:cubicBezTo>
                    <a:pt x="28704" y="32682"/>
                    <a:pt x="28374" y="28721"/>
                    <a:pt x="28755" y="26275"/>
                  </a:cubicBezTo>
                  <a:cubicBezTo>
                    <a:pt x="28818" y="25863"/>
                    <a:pt x="28888" y="25396"/>
                    <a:pt x="28626" y="25072"/>
                  </a:cubicBezTo>
                  <a:cubicBezTo>
                    <a:pt x="28469" y="24878"/>
                    <a:pt x="28229" y="24786"/>
                    <a:pt x="27981" y="24727"/>
                  </a:cubicBezTo>
                  <a:cubicBezTo>
                    <a:pt x="27948" y="24455"/>
                    <a:pt x="27916" y="24184"/>
                    <a:pt x="27885" y="23912"/>
                  </a:cubicBezTo>
                  <a:cubicBezTo>
                    <a:pt x="27289" y="23969"/>
                    <a:pt x="26624" y="23996"/>
                    <a:pt x="25908" y="23996"/>
                  </a:cubicBezTo>
                  <a:cubicBezTo>
                    <a:pt x="21532" y="23996"/>
                    <a:pt x="15290" y="23006"/>
                    <a:pt x="11763" y="220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1"/>
            <p:cNvSpPr/>
            <p:nvPr/>
          </p:nvSpPr>
          <p:spPr>
            <a:xfrm>
              <a:off x="928163" y="3317836"/>
              <a:ext cx="1304135" cy="1394198"/>
            </a:xfrm>
            <a:custGeom>
              <a:avLst/>
              <a:gdLst/>
              <a:ahLst/>
              <a:cxnLst/>
              <a:rect l="l" t="t" r="r" b="b"/>
              <a:pathLst>
                <a:path w="31205" h="33360" extrusionOk="0">
                  <a:moveTo>
                    <a:pt x="726" y="1"/>
                  </a:moveTo>
                  <a:cubicBezTo>
                    <a:pt x="454" y="1"/>
                    <a:pt x="207" y="85"/>
                    <a:pt x="1" y="322"/>
                  </a:cubicBezTo>
                  <a:cubicBezTo>
                    <a:pt x="236" y="5171"/>
                    <a:pt x="464" y="8520"/>
                    <a:pt x="2003" y="12292"/>
                  </a:cubicBezTo>
                  <a:cubicBezTo>
                    <a:pt x="2699" y="13998"/>
                    <a:pt x="7201" y="16780"/>
                    <a:pt x="7409" y="18615"/>
                  </a:cubicBezTo>
                  <a:cubicBezTo>
                    <a:pt x="7898" y="22926"/>
                    <a:pt x="7521" y="28886"/>
                    <a:pt x="7083" y="33201"/>
                  </a:cubicBezTo>
                  <a:cubicBezTo>
                    <a:pt x="7924" y="33280"/>
                    <a:pt x="8382" y="33280"/>
                    <a:pt x="9221" y="33360"/>
                  </a:cubicBezTo>
                  <a:cubicBezTo>
                    <a:pt x="9385" y="30445"/>
                    <a:pt x="9910" y="27675"/>
                    <a:pt x="10254" y="25090"/>
                  </a:cubicBezTo>
                  <a:cubicBezTo>
                    <a:pt x="10469" y="23479"/>
                    <a:pt x="11524" y="21935"/>
                    <a:pt x="10666" y="18207"/>
                  </a:cubicBezTo>
                  <a:lnTo>
                    <a:pt x="10666" y="18207"/>
                  </a:lnTo>
                  <a:cubicBezTo>
                    <a:pt x="11883" y="18973"/>
                    <a:pt x="13809" y="19353"/>
                    <a:pt x="15906" y="19353"/>
                  </a:cubicBezTo>
                  <a:cubicBezTo>
                    <a:pt x="18675" y="19353"/>
                    <a:pt x="21742" y="18690"/>
                    <a:pt x="23867" y="17380"/>
                  </a:cubicBezTo>
                  <a:cubicBezTo>
                    <a:pt x="25252" y="19989"/>
                    <a:pt x="26825" y="23906"/>
                    <a:pt x="28566" y="26468"/>
                  </a:cubicBezTo>
                  <a:cubicBezTo>
                    <a:pt x="28783" y="26788"/>
                    <a:pt x="28881" y="27180"/>
                    <a:pt x="28800" y="27558"/>
                  </a:cubicBezTo>
                  <a:cubicBezTo>
                    <a:pt x="28356" y="29613"/>
                    <a:pt x="27582" y="31222"/>
                    <a:pt x="26511" y="33122"/>
                  </a:cubicBezTo>
                  <a:cubicBezTo>
                    <a:pt x="27210" y="33173"/>
                    <a:pt x="27911" y="33225"/>
                    <a:pt x="28608" y="33276"/>
                  </a:cubicBezTo>
                  <a:cubicBezTo>
                    <a:pt x="29959" y="29050"/>
                    <a:pt x="30347" y="28832"/>
                    <a:pt x="30925" y="27812"/>
                  </a:cubicBezTo>
                  <a:cubicBezTo>
                    <a:pt x="31204" y="27323"/>
                    <a:pt x="31187" y="27014"/>
                    <a:pt x="31061" y="26464"/>
                  </a:cubicBezTo>
                  <a:cubicBezTo>
                    <a:pt x="30802" y="25334"/>
                    <a:pt x="29654" y="22999"/>
                    <a:pt x="29280" y="21901"/>
                  </a:cubicBezTo>
                  <a:cubicBezTo>
                    <a:pt x="28809" y="20516"/>
                    <a:pt x="29683" y="19083"/>
                    <a:pt x="30146" y="17694"/>
                  </a:cubicBezTo>
                  <a:cubicBezTo>
                    <a:pt x="31034" y="15023"/>
                    <a:pt x="30280" y="10212"/>
                    <a:pt x="28278" y="8233"/>
                  </a:cubicBezTo>
                  <a:cubicBezTo>
                    <a:pt x="25487" y="8481"/>
                    <a:pt x="20913" y="9480"/>
                    <a:pt x="17136" y="9480"/>
                  </a:cubicBezTo>
                  <a:cubicBezTo>
                    <a:pt x="15375" y="9480"/>
                    <a:pt x="13787" y="9263"/>
                    <a:pt x="12632" y="8652"/>
                  </a:cubicBezTo>
                  <a:cubicBezTo>
                    <a:pt x="9312" y="6895"/>
                    <a:pt x="5063" y="9001"/>
                    <a:pt x="3626" y="380"/>
                  </a:cubicBezTo>
                  <a:cubicBezTo>
                    <a:pt x="3430" y="492"/>
                    <a:pt x="3221" y="536"/>
                    <a:pt x="3006" y="536"/>
                  </a:cubicBezTo>
                  <a:cubicBezTo>
                    <a:pt x="2252" y="536"/>
                    <a:pt x="1410" y="1"/>
                    <a:pt x="72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1"/>
            <p:cNvSpPr/>
            <p:nvPr/>
          </p:nvSpPr>
          <p:spPr>
            <a:xfrm>
              <a:off x="928163" y="3317836"/>
              <a:ext cx="201106" cy="229148"/>
            </a:xfrm>
            <a:custGeom>
              <a:avLst/>
              <a:gdLst/>
              <a:ahLst/>
              <a:cxnLst/>
              <a:rect l="l" t="t" r="r" b="b"/>
              <a:pathLst>
                <a:path w="4812" h="5483" extrusionOk="0">
                  <a:moveTo>
                    <a:pt x="726" y="1"/>
                  </a:moveTo>
                  <a:cubicBezTo>
                    <a:pt x="454" y="1"/>
                    <a:pt x="207" y="85"/>
                    <a:pt x="1" y="322"/>
                  </a:cubicBezTo>
                  <a:cubicBezTo>
                    <a:pt x="90" y="2165"/>
                    <a:pt x="183" y="3786"/>
                    <a:pt x="343" y="5302"/>
                  </a:cubicBezTo>
                  <a:cubicBezTo>
                    <a:pt x="839" y="5410"/>
                    <a:pt x="1332" y="5482"/>
                    <a:pt x="1826" y="5482"/>
                  </a:cubicBezTo>
                  <a:cubicBezTo>
                    <a:pt x="2494" y="5482"/>
                    <a:pt x="3161" y="5350"/>
                    <a:pt x="3831" y="4999"/>
                  </a:cubicBezTo>
                  <a:cubicBezTo>
                    <a:pt x="4175" y="4818"/>
                    <a:pt x="4497" y="4617"/>
                    <a:pt x="4811" y="4408"/>
                  </a:cubicBezTo>
                  <a:cubicBezTo>
                    <a:pt x="4323" y="3420"/>
                    <a:pt x="3916" y="2123"/>
                    <a:pt x="3624" y="380"/>
                  </a:cubicBezTo>
                  <a:cubicBezTo>
                    <a:pt x="3429" y="492"/>
                    <a:pt x="3221" y="536"/>
                    <a:pt x="3005" y="536"/>
                  </a:cubicBezTo>
                  <a:cubicBezTo>
                    <a:pt x="2251" y="536"/>
                    <a:pt x="1410" y="1"/>
                    <a:pt x="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1"/>
            <p:cNvSpPr/>
            <p:nvPr/>
          </p:nvSpPr>
          <p:spPr>
            <a:xfrm>
              <a:off x="830370" y="3069010"/>
              <a:ext cx="364640" cy="371368"/>
            </a:xfrm>
            <a:custGeom>
              <a:avLst/>
              <a:gdLst/>
              <a:ahLst/>
              <a:cxnLst/>
              <a:rect l="l" t="t" r="r" b="b"/>
              <a:pathLst>
                <a:path w="8725" h="8886" extrusionOk="0">
                  <a:moveTo>
                    <a:pt x="4245" y="1"/>
                  </a:moveTo>
                  <a:cubicBezTo>
                    <a:pt x="3942" y="1"/>
                    <a:pt x="3126" y="29"/>
                    <a:pt x="2659" y="317"/>
                  </a:cubicBezTo>
                  <a:cubicBezTo>
                    <a:pt x="2078" y="676"/>
                    <a:pt x="1" y="2335"/>
                    <a:pt x="1580" y="3637"/>
                  </a:cubicBezTo>
                  <a:cubicBezTo>
                    <a:pt x="1580" y="3637"/>
                    <a:pt x="1912" y="5431"/>
                    <a:pt x="1496" y="6733"/>
                  </a:cubicBezTo>
                  <a:cubicBezTo>
                    <a:pt x="1082" y="8034"/>
                    <a:pt x="3283" y="8886"/>
                    <a:pt x="4363" y="8886"/>
                  </a:cubicBezTo>
                  <a:cubicBezTo>
                    <a:pt x="5442" y="8886"/>
                    <a:pt x="7645" y="8034"/>
                    <a:pt x="7229" y="6733"/>
                  </a:cubicBezTo>
                  <a:cubicBezTo>
                    <a:pt x="6813" y="5431"/>
                    <a:pt x="7146" y="3637"/>
                    <a:pt x="7146" y="3637"/>
                  </a:cubicBezTo>
                  <a:cubicBezTo>
                    <a:pt x="8724" y="2335"/>
                    <a:pt x="6648" y="676"/>
                    <a:pt x="6066" y="317"/>
                  </a:cubicBezTo>
                  <a:cubicBezTo>
                    <a:pt x="5599" y="29"/>
                    <a:pt x="4783" y="1"/>
                    <a:pt x="4480" y="1"/>
                  </a:cubicBezTo>
                  <a:cubicBezTo>
                    <a:pt x="4406" y="1"/>
                    <a:pt x="4363" y="2"/>
                    <a:pt x="4363" y="2"/>
                  </a:cubicBezTo>
                  <a:cubicBezTo>
                    <a:pt x="4363" y="2"/>
                    <a:pt x="4319" y="1"/>
                    <a:pt x="4245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1"/>
            <p:cNvSpPr/>
            <p:nvPr/>
          </p:nvSpPr>
          <p:spPr>
            <a:xfrm>
              <a:off x="889673" y="3165757"/>
              <a:ext cx="1238771" cy="1608802"/>
            </a:xfrm>
            <a:custGeom>
              <a:avLst/>
              <a:gdLst/>
              <a:ahLst/>
              <a:cxnLst/>
              <a:rect l="l" t="t" r="r" b="b"/>
              <a:pathLst>
                <a:path w="29641" h="38495" extrusionOk="0">
                  <a:moveTo>
                    <a:pt x="399" y="0"/>
                  </a:moveTo>
                  <a:cubicBezTo>
                    <a:pt x="280" y="0"/>
                    <a:pt x="148" y="20"/>
                    <a:pt x="1" y="66"/>
                  </a:cubicBezTo>
                  <a:cubicBezTo>
                    <a:pt x="1" y="66"/>
                    <a:pt x="35" y="948"/>
                    <a:pt x="805" y="948"/>
                  </a:cubicBezTo>
                  <a:cubicBezTo>
                    <a:pt x="964" y="948"/>
                    <a:pt x="1155" y="910"/>
                    <a:pt x="1385" y="818"/>
                  </a:cubicBezTo>
                  <a:cubicBezTo>
                    <a:pt x="1385" y="818"/>
                    <a:pt x="1166" y="0"/>
                    <a:pt x="399" y="0"/>
                  </a:cubicBezTo>
                  <a:close/>
                  <a:moveTo>
                    <a:pt x="5488" y="0"/>
                  </a:moveTo>
                  <a:cubicBezTo>
                    <a:pt x="4721" y="0"/>
                    <a:pt x="4504" y="818"/>
                    <a:pt x="4504" y="818"/>
                  </a:cubicBezTo>
                  <a:cubicBezTo>
                    <a:pt x="4733" y="910"/>
                    <a:pt x="4925" y="948"/>
                    <a:pt x="5084" y="948"/>
                  </a:cubicBezTo>
                  <a:cubicBezTo>
                    <a:pt x="5853" y="948"/>
                    <a:pt x="5886" y="66"/>
                    <a:pt x="5886" y="66"/>
                  </a:cubicBezTo>
                  <a:cubicBezTo>
                    <a:pt x="5739" y="20"/>
                    <a:pt x="5607" y="0"/>
                    <a:pt x="5488" y="0"/>
                  </a:cubicBezTo>
                  <a:close/>
                  <a:moveTo>
                    <a:pt x="2944" y="3565"/>
                  </a:moveTo>
                  <a:cubicBezTo>
                    <a:pt x="2778" y="3565"/>
                    <a:pt x="2613" y="3620"/>
                    <a:pt x="2477" y="3729"/>
                  </a:cubicBezTo>
                  <a:cubicBezTo>
                    <a:pt x="2057" y="4064"/>
                    <a:pt x="1505" y="4585"/>
                    <a:pt x="1505" y="5000"/>
                  </a:cubicBezTo>
                  <a:cubicBezTo>
                    <a:pt x="1505" y="5674"/>
                    <a:pt x="1390" y="6077"/>
                    <a:pt x="2944" y="6077"/>
                  </a:cubicBezTo>
                  <a:cubicBezTo>
                    <a:pt x="4497" y="6077"/>
                    <a:pt x="4382" y="5674"/>
                    <a:pt x="4382" y="5000"/>
                  </a:cubicBezTo>
                  <a:cubicBezTo>
                    <a:pt x="4382" y="4585"/>
                    <a:pt x="3831" y="4064"/>
                    <a:pt x="3411" y="3729"/>
                  </a:cubicBezTo>
                  <a:cubicBezTo>
                    <a:pt x="3274" y="3620"/>
                    <a:pt x="3109" y="3565"/>
                    <a:pt x="2944" y="3565"/>
                  </a:cubicBezTo>
                  <a:close/>
                  <a:moveTo>
                    <a:pt x="23987" y="35854"/>
                  </a:moveTo>
                  <a:cubicBezTo>
                    <a:pt x="23595" y="35854"/>
                    <a:pt x="23203" y="35968"/>
                    <a:pt x="22882" y="36195"/>
                  </a:cubicBezTo>
                  <a:cubicBezTo>
                    <a:pt x="22278" y="36621"/>
                    <a:pt x="21973" y="37420"/>
                    <a:pt x="22120" y="38143"/>
                  </a:cubicBezTo>
                  <a:lnTo>
                    <a:pt x="25009" y="38143"/>
                  </a:lnTo>
                  <a:cubicBezTo>
                    <a:pt x="25019" y="37481"/>
                    <a:pt x="25029" y="36820"/>
                    <a:pt x="25038" y="36160"/>
                  </a:cubicBezTo>
                  <a:cubicBezTo>
                    <a:pt x="24729" y="35956"/>
                    <a:pt x="24358" y="35854"/>
                    <a:pt x="23987" y="35854"/>
                  </a:cubicBezTo>
                  <a:close/>
                  <a:moveTo>
                    <a:pt x="5762" y="36194"/>
                  </a:moveTo>
                  <a:cubicBezTo>
                    <a:pt x="5370" y="36194"/>
                    <a:pt x="4978" y="36308"/>
                    <a:pt x="4657" y="36535"/>
                  </a:cubicBezTo>
                  <a:cubicBezTo>
                    <a:pt x="4051" y="36965"/>
                    <a:pt x="3744" y="37768"/>
                    <a:pt x="3897" y="38494"/>
                  </a:cubicBezTo>
                  <a:lnTo>
                    <a:pt x="6785" y="38494"/>
                  </a:lnTo>
                  <a:cubicBezTo>
                    <a:pt x="6795" y="37829"/>
                    <a:pt x="6805" y="37166"/>
                    <a:pt x="6815" y="36501"/>
                  </a:cubicBezTo>
                  <a:cubicBezTo>
                    <a:pt x="6504" y="36296"/>
                    <a:pt x="6133" y="36194"/>
                    <a:pt x="5762" y="36194"/>
                  </a:cubicBezTo>
                  <a:close/>
                  <a:moveTo>
                    <a:pt x="9450" y="36209"/>
                  </a:moveTo>
                  <a:cubicBezTo>
                    <a:pt x="9040" y="36209"/>
                    <a:pt x="8630" y="36328"/>
                    <a:pt x="8294" y="36566"/>
                  </a:cubicBezTo>
                  <a:cubicBezTo>
                    <a:pt x="7695" y="36992"/>
                    <a:pt x="7376" y="37768"/>
                    <a:pt x="7479" y="38494"/>
                  </a:cubicBezTo>
                  <a:lnTo>
                    <a:pt x="10521" y="38494"/>
                  </a:lnTo>
                  <a:cubicBezTo>
                    <a:pt x="10531" y="37839"/>
                    <a:pt x="10540" y="37184"/>
                    <a:pt x="10550" y="36529"/>
                  </a:cubicBezTo>
                  <a:cubicBezTo>
                    <a:pt x="10226" y="36315"/>
                    <a:pt x="9838" y="36209"/>
                    <a:pt x="9450" y="36209"/>
                  </a:cubicBezTo>
                  <a:close/>
                  <a:moveTo>
                    <a:pt x="28590" y="36321"/>
                  </a:moveTo>
                  <a:cubicBezTo>
                    <a:pt x="28198" y="36321"/>
                    <a:pt x="27805" y="36436"/>
                    <a:pt x="27485" y="36663"/>
                  </a:cubicBezTo>
                  <a:cubicBezTo>
                    <a:pt x="26913" y="37067"/>
                    <a:pt x="26609" y="37804"/>
                    <a:pt x="26702" y="38494"/>
                  </a:cubicBezTo>
                  <a:lnTo>
                    <a:pt x="29614" y="38494"/>
                  </a:lnTo>
                  <a:cubicBezTo>
                    <a:pt x="29639" y="36704"/>
                    <a:pt x="29631" y="37282"/>
                    <a:pt x="29641" y="36628"/>
                  </a:cubicBezTo>
                  <a:cubicBezTo>
                    <a:pt x="29332" y="36423"/>
                    <a:pt x="28961" y="36321"/>
                    <a:pt x="28590" y="363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5" name="Google Shape;215;p31"/>
          <p:cNvSpPr/>
          <p:nvPr/>
        </p:nvSpPr>
        <p:spPr>
          <a:xfrm>
            <a:off x="7996101" y="2571739"/>
            <a:ext cx="761402" cy="234270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" name="Google Shape;216;p31"/>
          <p:cNvGrpSpPr/>
          <p:nvPr/>
        </p:nvGrpSpPr>
        <p:grpSpPr>
          <a:xfrm flipH="1">
            <a:off x="6757330" y="3866339"/>
            <a:ext cx="846988" cy="1054502"/>
            <a:chOff x="753975" y="2828625"/>
            <a:chExt cx="1562996" cy="1945934"/>
          </a:xfrm>
        </p:grpSpPr>
        <p:sp>
          <p:nvSpPr>
            <p:cNvPr id="217" name="Google Shape;217;p31"/>
            <p:cNvSpPr/>
            <p:nvPr/>
          </p:nvSpPr>
          <p:spPr>
            <a:xfrm>
              <a:off x="1067580" y="2828625"/>
              <a:ext cx="203822" cy="303831"/>
            </a:xfrm>
            <a:custGeom>
              <a:avLst/>
              <a:gdLst/>
              <a:ahLst/>
              <a:cxnLst/>
              <a:rect l="l" t="t" r="r" b="b"/>
              <a:pathLst>
                <a:path w="4877" h="7270" extrusionOk="0">
                  <a:moveTo>
                    <a:pt x="3980" y="0"/>
                  </a:moveTo>
                  <a:cubicBezTo>
                    <a:pt x="3977" y="0"/>
                    <a:pt x="3974" y="0"/>
                    <a:pt x="3971" y="1"/>
                  </a:cubicBezTo>
                  <a:cubicBezTo>
                    <a:pt x="3297" y="34"/>
                    <a:pt x="1110" y="2827"/>
                    <a:pt x="1110" y="2827"/>
                  </a:cubicBezTo>
                  <a:cubicBezTo>
                    <a:pt x="1044" y="4341"/>
                    <a:pt x="1" y="6428"/>
                    <a:pt x="1" y="6428"/>
                  </a:cubicBezTo>
                  <a:lnTo>
                    <a:pt x="1581" y="7270"/>
                  </a:lnTo>
                  <a:cubicBezTo>
                    <a:pt x="1581" y="7270"/>
                    <a:pt x="3803" y="5788"/>
                    <a:pt x="4340" y="4846"/>
                  </a:cubicBezTo>
                  <a:cubicBezTo>
                    <a:pt x="4877" y="3908"/>
                    <a:pt x="4646" y="0"/>
                    <a:pt x="3980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1"/>
            <p:cNvSpPr/>
            <p:nvPr/>
          </p:nvSpPr>
          <p:spPr>
            <a:xfrm>
              <a:off x="753975" y="2828625"/>
              <a:ext cx="203864" cy="303831"/>
            </a:xfrm>
            <a:custGeom>
              <a:avLst/>
              <a:gdLst/>
              <a:ahLst/>
              <a:cxnLst/>
              <a:rect l="l" t="t" r="r" b="b"/>
              <a:pathLst>
                <a:path w="4878" h="7270" extrusionOk="0">
                  <a:moveTo>
                    <a:pt x="898" y="0"/>
                  </a:moveTo>
                  <a:cubicBezTo>
                    <a:pt x="232" y="0"/>
                    <a:pt x="0" y="3908"/>
                    <a:pt x="537" y="4846"/>
                  </a:cubicBezTo>
                  <a:cubicBezTo>
                    <a:pt x="1075" y="5788"/>
                    <a:pt x="3296" y="7270"/>
                    <a:pt x="3296" y="7270"/>
                  </a:cubicBezTo>
                  <a:lnTo>
                    <a:pt x="4878" y="6428"/>
                  </a:lnTo>
                  <a:cubicBezTo>
                    <a:pt x="4878" y="6428"/>
                    <a:pt x="3834" y="4341"/>
                    <a:pt x="3767" y="2827"/>
                  </a:cubicBezTo>
                  <a:cubicBezTo>
                    <a:pt x="3767" y="2827"/>
                    <a:pt x="1580" y="34"/>
                    <a:pt x="906" y="1"/>
                  </a:cubicBezTo>
                  <a:cubicBezTo>
                    <a:pt x="903" y="0"/>
                    <a:pt x="901" y="0"/>
                    <a:pt x="898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1"/>
            <p:cNvSpPr/>
            <p:nvPr/>
          </p:nvSpPr>
          <p:spPr>
            <a:xfrm>
              <a:off x="822931" y="2949820"/>
              <a:ext cx="1494040" cy="1767363"/>
            </a:xfrm>
            <a:custGeom>
              <a:avLst/>
              <a:gdLst/>
              <a:ahLst/>
              <a:cxnLst/>
              <a:rect l="l" t="t" r="r" b="b"/>
              <a:pathLst>
                <a:path w="35749" h="42289" extrusionOk="0">
                  <a:moveTo>
                    <a:pt x="469" y="1"/>
                  </a:moveTo>
                  <a:cubicBezTo>
                    <a:pt x="121" y="1"/>
                    <a:pt x="0" y="2039"/>
                    <a:pt x="279" y="2528"/>
                  </a:cubicBezTo>
                  <a:cubicBezTo>
                    <a:pt x="561" y="3019"/>
                    <a:pt x="1718" y="4275"/>
                    <a:pt x="1718" y="4275"/>
                  </a:cubicBezTo>
                  <a:lnTo>
                    <a:pt x="2543" y="3351"/>
                  </a:lnTo>
                  <a:cubicBezTo>
                    <a:pt x="2543" y="3351"/>
                    <a:pt x="2000" y="2264"/>
                    <a:pt x="1964" y="1475"/>
                  </a:cubicBezTo>
                  <a:cubicBezTo>
                    <a:pt x="1964" y="1475"/>
                    <a:pt x="824" y="19"/>
                    <a:pt x="473" y="1"/>
                  </a:cubicBezTo>
                  <a:cubicBezTo>
                    <a:pt x="472" y="1"/>
                    <a:pt x="470" y="1"/>
                    <a:pt x="469" y="1"/>
                  </a:cubicBezTo>
                  <a:close/>
                  <a:moveTo>
                    <a:pt x="8614" y="1"/>
                  </a:moveTo>
                  <a:cubicBezTo>
                    <a:pt x="8612" y="1"/>
                    <a:pt x="8611" y="1"/>
                    <a:pt x="8610" y="1"/>
                  </a:cubicBezTo>
                  <a:cubicBezTo>
                    <a:pt x="8257" y="19"/>
                    <a:pt x="7117" y="1475"/>
                    <a:pt x="7117" y="1475"/>
                  </a:cubicBezTo>
                  <a:cubicBezTo>
                    <a:pt x="7083" y="2264"/>
                    <a:pt x="6538" y="3351"/>
                    <a:pt x="6538" y="3351"/>
                  </a:cubicBezTo>
                  <a:lnTo>
                    <a:pt x="7363" y="4275"/>
                  </a:lnTo>
                  <a:cubicBezTo>
                    <a:pt x="7363" y="4275"/>
                    <a:pt x="8520" y="3019"/>
                    <a:pt x="8802" y="2528"/>
                  </a:cubicBezTo>
                  <a:cubicBezTo>
                    <a:pt x="9081" y="2039"/>
                    <a:pt x="8961" y="1"/>
                    <a:pt x="8614" y="1"/>
                  </a:cubicBezTo>
                  <a:close/>
                  <a:moveTo>
                    <a:pt x="31381" y="16975"/>
                  </a:moveTo>
                  <a:cubicBezTo>
                    <a:pt x="31025" y="16975"/>
                    <a:pt x="30651" y="17022"/>
                    <a:pt x="30262" y="17128"/>
                  </a:cubicBezTo>
                  <a:cubicBezTo>
                    <a:pt x="30262" y="17128"/>
                    <a:pt x="31801" y="20302"/>
                    <a:pt x="33994" y="20302"/>
                  </a:cubicBezTo>
                  <a:cubicBezTo>
                    <a:pt x="34542" y="20302"/>
                    <a:pt x="35132" y="20103"/>
                    <a:pt x="35748" y="19607"/>
                  </a:cubicBezTo>
                  <a:cubicBezTo>
                    <a:pt x="35748" y="19607"/>
                    <a:pt x="34051" y="16975"/>
                    <a:pt x="31381" y="16975"/>
                  </a:cubicBezTo>
                  <a:close/>
                  <a:moveTo>
                    <a:pt x="7089" y="16309"/>
                  </a:moveTo>
                  <a:cubicBezTo>
                    <a:pt x="6021" y="17860"/>
                    <a:pt x="4027" y="16445"/>
                    <a:pt x="3795" y="18312"/>
                  </a:cubicBezTo>
                  <a:cubicBezTo>
                    <a:pt x="3446" y="21131"/>
                    <a:pt x="6253" y="25426"/>
                    <a:pt x="6541" y="27285"/>
                  </a:cubicBezTo>
                  <a:cubicBezTo>
                    <a:pt x="7229" y="31703"/>
                    <a:pt x="7172" y="37838"/>
                    <a:pt x="6374" y="42238"/>
                  </a:cubicBezTo>
                  <a:cubicBezTo>
                    <a:pt x="7005" y="42249"/>
                    <a:pt x="7636" y="42260"/>
                    <a:pt x="8266" y="42272"/>
                  </a:cubicBezTo>
                  <a:cubicBezTo>
                    <a:pt x="9058" y="35677"/>
                    <a:pt x="9798" y="33258"/>
                    <a:pt x="9757" y="30208"/>
                  </a:cubicBezTo>
                  <a:cubicBezTo>
                    <a:pt x="9733" y="28349"/>
                    <a:pt x="10743" y="24318"/>
                    <a:pt x="10957" y="22472"/>
                  </a:cubicBezTo>
                  <a:cubicBezTo>
                    <a:pt x="11110" y="21141"/>
                    <a:pt x="9546" y="20433"/>
                    <a:pt x="9450" y="19098"/>
                  </a:cubicBezTo>
                  <a:cubicBezTo>
                    <a:pt x="9354" y="17762"/>
                    <a:pt x="8427" y="16325"/>
                    <a:pt x="7089" y="16309"/>
                  </a:cubicBezTo>
                  <a:close/>
                  <a:moveTo>
                    <a:pt x="11763" y="22026"/>
                  </a:moveTo>
                  <a:cubicBezTo>
                    <a:pt x="11605" y="23362"/>
                    <a:pt x="11445" y="24699"/>
                    <a:pt x="11286" y="26036"/>
                  </a:cubicBezTo>
                  <a:cubicBezTo>
                    <a:pt x="13475" y="26668"/>
                    <a:pt x="15676" y="27303"/>
                    <a:pt x="17937" y="27586"/>
                  </a:cubicBezTo>
                  <a:cubicBezTo>
                    <a:pt x="18699" y="27681"/>
                    <a:pt x="19874" y="27735"/>
                    <a:pt x="21181" y="27735"/>
                  </a:cubicBezTo>
                  <a:cubicBezTo>
                    <a:pt x="22016" y="27735"/>
                    <a:pt x="22906" y="27713"/>
                    <a:pt x="23775" y="27666"/>
                  </a:cubicBezTo>
                  <a:cubicBezTo>
                    <a:pt x="24291" y="29708"/>
                    <a:pt x="25344" y="31838"/>
                    <a:pt x="27107" y="34913"/>
                  </a:cubicBezTo>
                  <a:cubicBezTo>
                    <a:pt x="27242" y="35150"/>
                    <a:pt x="27261" y="35447"/>
                    <a:pt x="27150" y="35696"/>
                  </a:cubicBezTo>
                  <a:cubicBezTo>
                    <a:pt x="26147" y="37975"/>
                    <a:pt x="25144" y="39820"/>
                    <a:pt x="24141" y="42152"/>
                  </a:cubicBezTo>
                  <a:cubicBezTo>
                    <a:pt x="24916" y="42197"/>
                    <a:pt x="25690" y="42243"/>
                    <a:pt x="26464" y="42289"/>
                  </a:cubicBezTo>
                  <a:cubicBezTo>
                    <a:pt x="26776" y="39782"/>
                    <a:pt x="27854" y="37851"/>
                    <a:pt x="29510" y="36013"/>
                  </a:cubicBezTo>
                  <a:cubicBezTo>
                    <a:pt x="29727" y="35772"/>
                    <a:pt x="29806" y="35431"/>
                    <a:pt x="29686" y="35131"/>
                  </a:cubicBezTo>
                  <a:cubicBezTo>
                    <a:pt x="28704" y="32682"/>
                    <a:pt x="28374" y="28721"/>
                    <a:pt x="28755" y="26275"/>
                  </a:cubicBezTo>
                  <a:cubicBezTo>
                    <a:pt x="28818" y="25863"/>
                    <a:pt x="28888" y="25396"/>
                    <a:pt x="28626" y="25072"/>
                  </a:cubicBezTo>
                  <a:cubicBezTo>
                    <a:pt x="28469" y="24878"/>
                    <a:pt x="28229" y="24786"/>
                    <a:pt x="27981" y="24727"/>
                  </a:cubicBezTo>
                  <a:cubicBezTo>
                    <a:pt x="27948" y="24455"/>
                    <a:pt x="27916" y="24184"/>
                    <a:pt x="27885" y="23912"/>
                  </a:cubicBezTo>
                  <a:cubicBezTo>
                    <a:pt x="27289" y="23969"/>
                    <a:pt x="26624" y="23996"/>
                    <a:pt x="25908" y="23996"/>
                  </a:cubicBezTo>
                  <a:cubicBezTo>
                    <a:pt x="21532" y="23996"/>
                    <a:pt x="15290" y="23006"/>
                    <a:pt x="11763" y="220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1"/>
            <p:cNvSpPr/>
            <p:nvPr/>
          </p:nvSpPr>
          <p:spPr>
            <a:xfrm>
              <a:off x="928163" y="3317836"/>
              <a:ext cx="1304135" cy="1394198"/>
            </a:xfrm>
            <a:custGeom>
              <a:avLst/>
              <a:gdLst/>
              <a:ahLst/>
              <a:cxnLst/>
              <a:rect l="l" t="t" r="r" b="b"/>
              <a:pathLst>
                <a:path w="31205" h="33360" extrusionOk="0">
                  <a:moveTo>
                    <a:pt x="726" y="1"/>
                  </a:moveTo>
                  <a:cubicBezTo>
                    <a:pt x="454" y="1"/>
                    <a:pt x="207" y="85"/>
                    <a:pt x="1" y="322"/>
                  </a:cubicBezTo>
                  <a:cubicBezTo>
                    <a:pt x="236" y="5171"/>
                    <a:pt x="464" y="8520"/>
                    <a:pt x="2003" y="12292"/>
                  </a:cubicBezTo>
                  <a:cubicBezTo>
                    <a:pt x="2699" y="13998"/>
                    <a:pt x="7201" y="16780"/>
                    <a:pt x="7409" y="18615"/>
                  </a:cubicBezTo>
                  <a:cubicBezTo>
                    <a:pt x="7898" y="22926"/>
                    <a:pt x="7521" y="28886"/>
                    <a:pt x="7083" y="33201"/>
                  </a:cubicBezTo>
                  <a:cubicBezTo>
                    <a:pt x="7924" y="33280"/>
                    <a:pt x="8382" y="33280"/>
                    <a:pt x="9221" y="33360"/>
                  </a:cubicBezTo>
                  <a:cubicBezTo>
                    <a:pt x="9385" y="30445"/>
                    <a:pt x="9910" y="27675"/>
                    <a:pt x="10254" y="25090"/>
                  </a:cubicBezTo>
                  <a:cubicBezTo>
                    <a:pt x="10469" y="23479"/>
                    <a:pt x="11524" y="21935"/>
                    <a:pt x="10666" y="18207"/>
                  </a:cubicBezTo>
                  <a:lnTo>
                    <a:pt x="10666" y="18207"/>
                  </a:lnTo>
                  <a:cubicBezTo>
                    <a:pt x="11883" y="18973"/>
                    <a:pt x="13809" y="19353"/>
                    <a:pt x="15906" y="19353"/>
                  </a:cubicBezTo>
                  <a:cubicBezTo>
                    <a:pt x="18675" y="19353"/>
                    <a:pt x="21742" y="18690"/>
                    <a:pt x="23867" y="17380"/>
                  </a:cubicBezTo>
                  <a:cubicBezTo>
                    <a:pt x="25252" y="19989"/>
                    <a:pt x="26825" y="23906"/>
                    <a:pt x="28566" y="26468"/>
                  </a:cubicBezTo>
                  <a:cubicBezTo>
                    <a:pt x="28783" y="26788"/>
                    <a:pt x="28881" y="27180"/>
                    <a:pt x="28800" y="27558"/>
                  </a:cubicBezTo>
                  <a:cubicBezTo>
                    <a:pt x="28356" y="29613"/>
                    <a:pt x="27582" y="31222"/>
                    <a:pt x="26511" y="33122"/>
                  </a:cubicBezTo>
                  <a:cubicBezTo>
                    <a:pt x="27210" y="33173"/>
                    <a:pt x="27911" y="33225"/>
                    <a:pt x="28608" y="33276"/>
                  </a:cubicBezTo>
                  <a:cubicBezTo>
                    <a:pt x="29959" y="29050"/>
                    <a:pt x="30347" y="28832"/>
                    <a:pt x="30925" y="27812"/>
                  </a:cubicBezTo>
                  <a:cubicBezTo>
                    <a:pt x="31204" y="27323"/>
                    <a:pt x="31187" y="27014"/>
                    <a:pt x="31061" y="26464"/>
                  </a:cubicBezTo>
                  <a:cubicBezTo>
                    <a:pt x="30802" y="25334"/>
                    <a:pt x="29654" y="22999"/>
                    <a:pt x="29280" y="21901"/>
                  </a:cubicBezTo>
                  <a:cubicBezTo>
                    <a:pt x="28809" y="20516"/>
                    <a:pt x="29683" y="19083"/>
                    <a:pt x="30146" y="17694"/>
                  </a:cubicBezTo>
                  <a:cubicBezTo>
                    <a:pt x="31034" y="15023"/>
                    <a:pt x="30280" y="10212"/>
                    <a:pt x="28278" y="8233"/>
                  </a:cubicBezTo>
                  <a:cubicBezTo>
                    <a:pt x="25487" y="8481"/>
                    <a:pt x="20913" y="9480"/>
                    <a:pt x="17136" y="9480"/>
                  </a:cubicBezTo>
                  <a:cubicBezTo>
                    <a:pt x="15375" y="9480"/>
                    <a:pt x="13787" y="9263"/>
                    <a:pt x="12632" y="8652"/>
                  </a:cubicBezTo>
                  <a:cubicBezTo>
                    <a:pt x="9312" y="6895"/>
                    <a:pt x="5063" y="9001"/>
                    <a:pt x="3626" y="380"/>
                  </a:cubicBezTo>
                  <a:cubicBezTo>
                    <a:pt x="3430" y="492"/>
                    <a:pt x="3221" y="536"/>
                    <a:pt x="3006" y="536"/>
                  </a:cubicBezTo>
                  <a:cubicBezTo>
                    <a:pt x="2252" y="536"/>
                    <a:pt x="1410" y="1"/>
                    <a:pt x="72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1"/>
            <p:cNvSpPr/>
            <p:nvPr/>
          </p:nvSpPr>
          <p:spPr>
            <a:xfrm>
              <a:off x="928163" y="3317836"/>
              <a:ext cx="201106" cy="229148"/>
            </a:xfrm>
            <a:custGeom>
              <a:avLst/>
              <a:gdLst/>
              <a:ahLst/>
              <a:cxnLst/>
              <a:rect l="l" t="t" r="r" b="b"/>
              <a:pathLst>
                <a:path w="4812" h="5483" extrusionOk="0">
                  <a:moveTo>
                    <a:pt x="726" y="1"/>
                  </a:moveTo>
                  <a:cubicBezTo>
                    <a:pt x="454" y="1"/>
                    <a:pt x="207" y="85"/>
                    <a:pt x="1" y="322"/>
                  </a:cubicBezTo>
                  <a:cubicBezTo>
                    <a:pt x="90" y="2165"/>
                    <a:pt x="183" y="3786"/>
                    <a:pt x="343" y="5302"/>
                  </a:cubicBezTo>
                  <a:cubicBezTo>
                    <a:pt x="839" y="5410"/>
                    <a:pt x="1332" y="5482"/>
                    <a:pt x="1826" y="5482"/>
                  </a:cubicBezTo>
                  <a:cubicBezTo>
                    <a:pt x="2494" y="5482"/>
                    <a:pt x="3161" y="5350"/>
                    <a:pt x="3831" y="4999"/>
                  </a:cubicBezTo>
                  <a:cubicBezTo>
                    <a:pt x="4175" y="4818"/>
                    <a:pt x="4497" y="4617"/>
                    <a:pt x="4811" y="4408"/>
                  </a:cubicBezTo>
                  <a:cubicBezTo>
                    <a:pt x="4323" y="3420"/>
                    <a:pt x="3916" y="2123"/>
                    <a:pt x="3624" y="380"/>
                  </a:cubicBezTo>
                  <a:cubicBezTo>
                    <a:pt x="3429" y="492"/>
                    <a:pt x="3221" y="536"/>
                    <a:pt x="3005" y="536"/>
                  </a:cubicBezTo>
                  <a:cubicBezTo>
                    <a:pt x="2251" y="536"/>
                    <a:pt x="1410" y="1"/>
                    <a:pt x="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1"/>
            <p:cNvSpPr/>
            <p:nvPr/>
          </p:nvSpPr>
          <p:spPr>
            <a:xfrm>
              <a:off x="830370" y="3069010"/>
              <a:ext cx="364640" cy="371368"/>
            </a:xfrm>
            <a:custGeom>
              <a:avLst/>
              <a:gdLst/>
              <a:ahLst/>
              <a:cxnLst/>
              <a:rect l="l" t="t" r="r" b="b"/>
              <a:pathLst>
                <a:path w="8725" h="8886" extrusionOk="0">
                  <a:moveTo>
                    <a:pt x="4245" y="1"/>
                  </a:moveTo>
                  <a:cubicBezTo>
                    <a:pt x="3942" y="1"/>
                    <a:pt x="3126" y="29"/>
                    <a:pt x="2659" y="317"/>
                  </a:cubicBezTo>
                  <a:cubicBezTo>
                    <a:pt x="2078" y="676"/>
                    <a:pt x="1" y="2335"/>
                    <a:pt x="1580" y="3637"/>
                  </a:cubicBezTo>
                  <a:cubicBezTo>
                    <a:pt x="1580" y="3637"/>
                    <a:pt x="1912" y="5431"/>
                    <a:pt x="1496" y="6733"/>
                  </a:cubicBezTo>
                  <a:cubicBezTo>
                    <a:pt x="1082" y="8034"/>
                    <a:pt x="3283" y="8886"/>
                    <a:pt x="4363" y="8886"/>
                  </a:cubicBezTo>
                  <a:cubicBezTo>
                    <a:pt x="5442" y="8886"/>
                    <a:pt x="7645" y="8034"/>
                    <a:pt x="7229" y="6733"/>
                  </a:cubicBezTo>
                  <a:cubicBezTo>
                    <a:pt x="6813" y="5431"/>
                    <a:pt x="7146" y="3637"/>
                    <a:pt x="7146" y="3637"/>
                  </a:cubicBezTo>
                  <a:cubicBezTo>
                    <a:pt x="8724" y="2335"/>
                    <a:pt x="6648" y="676"/>
                    <a:pt x="6066" y="317"/>
                  </a:cubicBezTo>
                  <a:cubicBezTo>
                    <a:pt x="5599" y="29"/>
                    <a:pt x="4783" y="1"/>
                    <a:pt x="4480" y="1"/>
                  </a:cubicBezTo>
                  <a:cubicBezTo>
                    <a:pt x="4406" y="1"/>
                    <a:pt x="4363" y="2"/>
                    <a:pt x="4363" y="2"/>
                  </a:cubicBezTo>
                  <a:cubicBezTo>
                    <a:pt x="4363" y="2"/>
                    <a:pt x="4319" y="1"/>
                    <a:pt x="4245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1"/>
            <p:cNvSpPr/>
            <p:nvPr/>
          </p:nvSpPr>
          <p:spPr>
            <a:xfrm>
              <a:off x="889673" y="3165757"/>
              <a:ext cx="1238771" cy="1608802"/>
            </a:xfrm>
            <a:custGeom>
              <a:avLst/>
              <a:gdLst/>
              <a:ahLst/>
              <a:cxnLst/>
              <a:rect l="l" t="t" r="r" b="b"/>
              <a:pathLst>
                <a:path w="29641" h="38495" extrusionOk="0">
                  <a:moveTo>
                    <a:pt x="399" y="0"/>
                  </a:moveTo>
                  <a:cubicBezTo>
                    <a:pt x="280" y="0"/>
                    <a:pt x="148" y="20"/>
                    <a:pt x="1" y="66"/>
                  </a:cubicBezTo>
                  <a:cubicBezTo>
                    <a:pt x="1" y="66"/>
                    <a:pt x="35" y="948"/>
                    <a:pt x="805" y="948"/>
                  </a:cubicBezTo>
                  <a:cubicBezTo>
                    <a:pt x="964" y="948"/>
                    <a:pt x="1155" y="910"/>
                    <a:pt x="1385" y="818"/>
                  </a:cubicBezTo>
                  <a:cubicBezTo>
                    <a:pt x="1385" y="818"/>
                    <a:pt x="1166" y="0"/>
                    <a:pt x="399" y="0"/>
                  </a:cubicBezTo>
                  <a:close/>
                  <a:moveTo>
                    <a:pt x="5488" y="0"/>
                  </a:moveTo>
                  <a:cubicBezTo>
                    <a:pt x="4721" y="0"/>
                    <a:pt x="4504" y="818"/>
                    <a:pt x="4504" y="818"/>
                  </a:cubicBezTo>
                  <a:cubicBezTo>
                    <a:pt x="4733" y="910"/>
                    <a:pt x="4925" y="948"/>
                    <a:pt x="5084" y="948"/>
                  </a:cubicBezTo>
                  <a:cubicBezTo>
                    <a:pt x="5853" y="948"/>
                    <a:pt x="5886" y="66"/>
                    <a:pt x="5886" y="66"/>
                  </a:cubicBezTo>
                  <a:cubicBezTo>
                    <a:pt x="5739" y="20"/>
                    <a:pt x="5607" y="0"/>
                    <a:pt x="5488" y="0"/>
                  </a:cubicBezTo>
                  <a:close/>
                  <a:moveTo>
                    <a:pt x="2944" y="3565"/>
                  </a:moveTo>
                  <a:cubicBezTo>
                    <a:pt x="2778" y="3565"/>
                    <a:pt x="2613" y="3620"/>
                    <a:pt x="2477" y="3729"/>
                  </a:cubicBezTo>
                  <a:cubicBezTo>
                    <a:pt x="2057" y="4064"/>
                    <a:pt x="1505" y="4585"/>
                    <a:pt x="1505" y="5000"/>
                  </a:cubicBezTo>
                  <a:cubicBezTo>
                    <a:pt x="1505" y="5674"/>
                    <a:pt x="1390" y="6077"/>
                    <a:pt x="2944" y="6077"/>
                  </a:cubicBezTo>
                  <a:cubicBezTo>
                    <a:pt x="4497" y="6077"/>
                    <a:pt x="4382" y="5674"/>
                    <a:pt x="4382" y="5000"/>
                  </a:cubicBezTo>
                  <a:cubicBezTo>
                    <a:pt x="4382" y="4585"/>
                    <a:pt x="3831" y="4064"/>
                    <a:pt x="3411" y="3729"/>
                  </a:cubicBezTo>
                  <a:cubicBezTo>
                    <a:pt x="3274" y="3620"/>
                    <a:pt x="3109" y="3565"/>
                    <a:pt x="2944" y="3565"/>
                  </a:cubicBezTo>
                  <a:close/>
                  <a:moveTo>
                    <a:pt x="23987" y="35854"/>
                  </a:moveTo>
                  <a:cubicBezTo>
                    <a:pt x="23595" y="35854"/>
                    <a:pt x="23203" y="35968"/>
                    <a:pt x="22882" y="36195"/>
                  </a:cubicBezTo>
                  <a:cubicBezTo>
                    <a:pt x="22278" y="36621"/>
                    <a:pt x="21973" y="37420"/>
                    <a:pt x="22120" y="38143"/>
                  </a:cubicBezTo>
                  <a:lnTo>
                    <a:pt x="25009" y="38143"/>
                  </a:lnTo>
                  <a:cubicBezTo>
                    <a:pt x="25019" y="37481"/>
                    <a:pt x="25029" y="36820"/>
                    <a:pt x="25038" y="36160"/>
                  </a:cubicBezTo>
                  <a:cubicBezTo>
                    <a:pt x="24729" y="35956"/>
                    <a:pt x="24358" y="35854"/>
                    <a:pt x="23987" y="35854"/>
                  </a:cubicBezTo>
                  <a:close/>
                  <a:moveTo>
                    <a:pt x="5762" y="36194"/>
                  </a:moveTo>
                  <a:cubicBezTo>
                    <a:pt x="5370" y="36194"/>
                    <a:pt x="4978" y="36308"/>
                    <a:pt x="4657" y="36535"/>
                  </a:cubicBezTo>
                  <a:cubicBezTo>
                    <a:pt x="4051" y="36965"/>
                    <a:pt x="3744" y="37768"/>
                    <a:pt x="3897" y="38494"/>
                  </a:cubicBezTo>
                  <a:lnTo>
                    <a:pt x="6785" y="38494"/>
                  </a:lnTo>
                  <a:cubicBezTo>
                    <a:pt x="6795" y="37829"/>
                    <a:pt x="6805" y="37166"/>
                    <a:pt x="6815" y="36501"/>
                  </a:cubicBezTo>
                  <a:cubicBezTo>
                    <a:pt x="6504" y="36296"/>
                    <a:pt x="6133" y="36194"/>
                    <a:pt x="5762" y="36194"/>
                  </a:cubicBezTo>
                  <a:close/>
                  <a:moveTo>
                    <a:pt x="9450" y="36209"/>
                  </a:moveTo>
                  <a:cubicBezTo>
                    <a:pt x="9040" y="36209"/>
                    <a:pt x="8630" y="36328"/>
                    <a:pt x="8294" y="36566"/>
                  </a:cubicBezTo>
                  <a:cubicBezTo>
                    <a:pt x="7695" y="36992"/>
                    <a:pt x="7376" y="37768"/>
                    <a:pt x="7479" y="38494"/>
                  </a:cubicBezTo>
                  <a:lnTo>
                    <a:pt x="10521" y="38494"/>
                  </a:lnTo>
                  <a:cubicBezTo>
                    <a:pt x="10531" y="37839"/>
                    <a:pt x="10540" y="37184"/>
                    <a:pt x="10550" y="36529"/>
                  </a:cubicBezTo>
                  <a:cubicBezTo>
                    <a:pt x="10226" y="36315"/>
                    <a:pt x="9838" y="36209"/>
                    <a:pt x="9450" y="36209"/>
                  </a:cubicBezTo>
                  <a:close/>
                  <a:moveTo>
                    <a:pt x="28590" y="36321"/>
                  </a:moveTo>
                  <a:cubicBezTo>
                    <a:pt x="28198" y="36321"/>
                    <a:pt x="27805" y="36436"/>
                    <a:pt x="27485" y="36663"/>
                  </a:cubicBezTo>
                  <a:cubicBezTo>
                    <a:pt x="26913" y="37067"/>
                    <a:pt x="26609" y="37804"/>
                    <a:pt x="26702" y="38494"/>
                  </a:cubicBezTo>
                  <a:lnTo>
                    <a:pt x="29614" y="38494"/>
                  </a:lnTo>
                  <a:cubicBezTo>
                    <a:pt x="29639" y="36704"/>
                    <a:pt x="29631" y="37282"/>
                    <a:pt x="29641" y="36628"/>
                  </a:cubicBezTo>
                  <a:cubicBezTo>
                    <a:pt x="29332" y="36423"/>
                    <a:pt x="28961" y="36321"/>
                    <a:pt x="28590" y="363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3721000" y="1183750"/>
            <a:ext cx="3480000" cy="89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65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2106325" y="1021000"/>
            <a:ext cx="13365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200"/>
              <a:buNone/>
              <a:defRPr sz="70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721000" y="2316100"/>
            <a:ext cx="4458600" cy="2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 sz="1600" i="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8696449" y="3280975"/>
            <a:ext cx="895467" cy="275556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6305524" y="263950"/>
            <a:ext cx="895467" cy="275556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713250" y="463185"/>
            <a:ext cx="7717500" cy="5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1"/>
          </p:nvPr>
        </p:nvSpPr>
        <p:spPr>
          <a:xfrm>
            <a:off x="712800" y="2194338"/>
            <a:ext cx="2748600" cy="45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000" i="0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712836" y="2635100"/>
            <a:ext cx="2748600" cy="10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i="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3"/>
          </p:nvPr>
        </p:nvSpPr>
        <p:spPr>
          <a:xfrm>
            <a:off x="5678998" y="2195845"/>
            <a:ext cx="2752200" cy="45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000" i="0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4"/>
          </p:nvPr>
        </p:nvSpPr>
        <p:spPr>
          <a:xfrm>
            <a:off x="5678951" y="2636300"/>
            <a:ext cx="2752200" cy="1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i="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713225" y="463300"/>
            <a:ext cx="7717500" cy="5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713225" y="2943175"/>
            <a:ext cx="3858900" cy="14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i="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title" idx="2"/>
          </p:nvPr>
        </p:nvSpPr>
        <p:spPr>
          <a:xfrm>
            <a:off x="713225" y="2447550"/>
            <a:ext cx="38589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/>
          <p:nvPr/>
        </p:nvSpPr>
        <p:spPr>
          <a:xfrm>
            <a:off x="-313199" y="4281400"/>
            <a:ext cx="1092708" cy="336241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7"/>
          <p:cNvSpPr/>
          <p:nvPr/>
        </p:nvSpPr>
        <p:spPr>
          <a:xfrm>
            <a:off x="8557476" y="996700"/>
            <a:ext cx="1092708" cy="336241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4430400" cy="22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Font typeface="Merriweather"/>
              <a:buNone/>
              <a:defRPr sz="8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>
            <a:off x="4572000" y="1131400"/>
            <a:ext cx="3522000" cy="112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Medium"/>
                <a:ea typeface="Nunito Medium"/>
                <a:cs typeface="Nunito Medium"/>
                <a:sym typeface="Nunit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Medium"/>
                <a:ea typeface="Nunito Medium"/>
                <a:cs typeface="Nunito Medium"/>
                <a:sym typeface="Nunit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Medium"/>
                <a:ea typeface="Nunito Medium"/>
                <a:cs typeface="Nunito Medium"/>
                <a:sym typeface="Nunit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Medium"/>
                <a:ea typeface="Nunito Medium"/>
                <a:cs typeface="Nunito Medium"/>
                <a:sym typeface="Nunit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Medium"/>
                <a:ea typeface="Nunito Medium"/>
                <a:cs typeface="Nunito Medium"/>
                <a:sym typeface="Nunit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Medium"/>
                <a:ea typeface="Nunito Medium"/>
                <a:cs typeface="Nunito Medium"/>
                <a:sym typeface="Nunit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Medium"/>
                <a:ea typeface="Nunito Medium"/>
                <a:cs typeface="Nunito Medium"/>
                <a:sym typeface="Nunit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Medium"/>
                <a:ea typeface="Nunito Medium"/>
                <a:cs typeface="Nunito Medium"/>
                <a:sym typeface="Nunito Medium"/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ubTitle" idx="1"/>
          </p:nvPr>
        </p:nvSpPr>
        <p:spPr>
          <a:xfrm>
            <a:off x="4572000" y="2298988"/>
            <a:ext cx="3522000" cy="164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6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title"/>
          </p:nvPr>
        </p:nvSpPr>
        <p:spPr>
          <a:xfrm>
            <a:off x="713225" y="539496"/>
            <a:ext cx="7717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 sz="3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2" hasCustomPrompt="1"/>
          </p:nvPr>
        </p:nvSpPr>
        <p:spPr>
          <a:xfrm>
            <a:off x="709225" y="1406654"/>
            <a:ext cx="694800" cy="36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Pangolin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"/>
          </p:nvPr>
        </p:nvSpPr>
        <p:spPr>
          <a:xfrm>
            <a:off x="709225" y="1930225"/>
            <a:ext cx="2432400" cy="42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2000" i="0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3"/>
          </p:nvPr>
        </p:nvSpPr>
        <p:spPr>
          <a:xfrm>
            <a:off x="709225" y="2290212"/>
            <a:ext cx="2432400" cy="54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4" hasCustomPrompt="1"/>
          </p:nvPr>
        </p:nvSpPr>
        <p:spPr>
          <a:xfrm>
            <a:off x="3256182" y="1406654"/>
            <a:ext cx="694800" cy="36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Pangolin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3256173" y="1930225"/>
            <a:ext cx="2432400" cy="42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2000" i="0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6"/>
          </p:nvPr>
        </p:nvSpPr>
        <p:spPr>
          <a:xfrm>
            <a:off x="3256182" y="2285227"/>
            <a:ext cx="2432400" cy="54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7" hasCustomPrompt="1"/>
          </p:nvPr>
        </p:nvSpPr>
        <p:spPr>
          <a:xfrm>
            <a:off x="709225" y="3095701"/>
            <a:ext cx="694800" cy="36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Pangolin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709225" y="3617175"/>
            <a:ext cx="2432400" cy="429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2000" i="0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709225" y="3971959"/>
            <a:ext cx="2432400" cy="54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13" hasCustomPrompt="1"/>
          </p:nvPr>
        </p:nvSpPr>
        <p:spPr>
          <a:xfrm>
            <a:off x="3256182" y="3095701"/>
            <a:ext cx="694800" cy="36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Pangolin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3256174" y="3617210"/>
            <a:ext cx="2432400" cy="429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2000" i="0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3256182" y="3971959"/>
            <a:ext cx="2432400" cy="54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/>
          <p:nvPr/>
        </p:nvSpPr>
        <p:spPr>
          <a:xfrm>
            <a:off x="-401756" y="4631700"/>
            <a:ext cx="1188462" cy="365693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16" hasCustomPrompt="1"/>
          </p:nvPr>
        </p:nvSpPr>
        <p:spPr>
          <a:xfrm>
            <a:off x="5804051" y="1406654"/>
            <a:ext cx="694800" cy="36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Pangolin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17"/>
          </p:nvPr>
        </p:nvSpPr>
        <p:spPr>
          <a:xfrm>
            <a:off x="5804050" y="1930225"/>
            <a:ext cx="2432400" cy="42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2000" i="0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18"/>
          </p:nvPr>
        </p:nvSpPr>
        <p:spPr>
          <a:xfrm>
            <a:off x="5804051" y="2285227"/>
            <a:ext cx="2432400" cy="54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3"/>
          <p:cNvSpPr/>
          <p:nvPr/>
        </p:nvSpPr>
        <p:spPr>
          <a:xfrm>
            <a:off x="-222584" y="91082"/>
            <a:ext cx="935802" cy="287954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3"/>
          <p:cNvSpPr/>
          <p:nvPr/>
        </p:nvSpPr>
        <p:spPr>
          <a:xfrm>
            <a:off x="8533436" y="771374"/>
            <a:ext cx="732247" cy="225327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24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>
            <a:spLocks noGrp="1"/>
          </p:cNvSpPr>
          <p:nvPr>
            <p:ph type="title"/>
          </p:nvPr>
        </p:nvSpPr>
        <p:spPr>
          <a:xfrm>
            <a:off x="1366500" y="1973663"/>
            <a:ext cx="6410700" cy="10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6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title" idx="2" hasCustomPrompt="1"/>
          </p:nvPr>
        </p:nvSpPr>
        <p:spPr>
          <a:xfrm>
            <a:off x="3994500" y="760138"/>
            <a:ext cx="1154700" cy="94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200"/>
              <a:buNone/>
              <a:defRPr sz="7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" name="Google Shape;82;p14"/>
          <p:cNvSpPr txBox="1">
            <a:spLocks noGrp="1"/>
          </p:cNvSpPr>
          <p:nvPr>
            <p:ph type="subTitle" idx="1"/>
          </p:nvPr>
        </p:nvSpPr>
        <p:spPr>
          <a:xfrm>
            <a:off x="2261550" y="3040175"/>
            <a:ext cx="4620900" cy="3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 sz="1600" i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4"/>
          <p:cNvSpPr/>
          <p:nvPr/>
        </p:nvSpPr>
        <p:spPr>
          <a:xfrm>
            <a:off x="8562374" y="394950"/>
            <a:ext cx="939512" cy="289111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4"/>
          <p:cNvSpPr/>
          <p:nvPr/>
        </p:nvSpPr>
        <p:spPr>
          <a:xfrm>
            <a:off x="1366499" y="174900"/>
            <a:ext cx="939512" cy="289111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Denk One"/>
              <a:buNone/>
              <a:defRPr sz="3200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mpt"/>
              <a:buChar char="●"/>
              <a:defRPr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mpt"/>
              <a:buChar char="○"/>
              <a:defRPr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mpt"/>
              <a:buChar char="■"/>
              <a:defRPr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mpt"/>
              <a:buChar char="●"/>
              <a:defRPr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mpt"/>
              <a:buChar char="○"/>
              <a:defRPr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mpt"/>
              <a:buChar char="■"/>
              <a:defRPr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mpt"/>
              <a:buChar char="●"/>
              <a:defRPr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mpt"/>
              <a:buChar char="○"/>
              <a:defRPr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mpt"/>
              <a:buChar char="■"/>
              <a:defRPr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4" r:id="rId5"/>
    <p:sldLayoutId id="2147483655" r:id="rId6"/>
    <p:sldLayoutId id="2147483658" r:id="rId7"/>
    <p:sldLayoutId id="2147483659" r:id="rId8"/>
    <p:sldLayoutId id="2147483660" r:id="rId9"/>
    <p:sldLayoutId id="2147483661" r:id="rId10"/>
    <p:sldLayoutId id="2147483663" r:id="rId11"/>
    <p:sldLayoutId id="2147483668" r:id="rId12"/>
    <p:sldLayoutId id="2147483676" r:id="rId13"/>
    <p:sldLayoutId id="2147483677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youtube.com/shorts/aecS0rJb8BM" TargetMode="External"/><Relationship Id="rId4" Type="http://schemas.openxmlformats.org/officeDocument/2006/relationships/hyperlink" Target="https://www.youtube.com/watch?v=Jnkfr2fCteM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youtube.com/shorts/AfeTK1Zvefs" TargetMode="Externa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shorts/Gg5XXvVES5A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kr2nIex040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B19C20EE-61C1-5655-3D35-22501C864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63969"/>
            <a:ext cx="4458600" cy="231900"/>
          </a:xfrm>
        </p:spPr>
        <p:txBody>
          <a:bodyPr/>
          <a:lstStyle/>
          <a:p>
            <a:r>
              <a:rPr lang="en-TW" dirty="0"/>
              <a:t>DO YOU KNOW WHERE IS THIS?</a:t>
            </a:r>
          </a:p>
        </p:txBody>
      </p:sp>
      <p:pic>
        <p:nvPicPr>
          <p:cNvPr id="1026" name="Picture 2" descr="What to know before visiting South Korea: a practical guide">
            <a:extLst>
              <a:ext uri="{FF2B5EF4-FFF2-40B4-BE49-F238E27FC236}">
                <a16:creationId xmlns:a16="http://schemas.microsoft.com/office/drawing/2014/main" id="{1AF88131-A108-744E-7C5B-9D533117F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36" y="559838"/>
            <a:ext cx="3816908" cy="279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est Things to Do in Seoul for First-Time Travelers to South Korea |  Discover by Silversea">
            <a:extLst>
              <a:ext uri="{FF2B5EF4-FFF2-40B4-BE49-F238E27FC236}">
                <a16:creationId xmlns:a16="http://schemas.microsoft.com/office/drawing/2014/main" id="{4D3A8E32-2951-68AB-63FF-36B0E0A1F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077"/>
            <a:ext cx="6613883" cy="243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uth Korea Through the Ages | Smithsonian Journeys">
            <a:extLst>
              <a:ext uri="{FF2B5EF4-FFF2-40B4-BE49-F238E27FC236}">
                <a16:creationId xmlns:a16="http://schemas.microsoft.com/office/drawing/2014/main" id="{DC0059E9-D820-19E6-D007-A80FC5391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997" y="-16074"/>
            <a:ext cx="5957139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11 Facts About South Korea | WorldStrides">
            <a:extLst>
              <a:ext uri="{FF2B5EF4-FFF2-40B4-BE49-F238E27FC236}">
                <a16:creationId xmlns:a16="http://schemas.microsoft.com/office/drawing/2014/main" id="{97070C2E-C9DF-5C11-ABF2-722B524128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TW"/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820A2348-6B62-7D65-62C3-BFCF51767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004" y="2484664"/>
            <a:ext cx="3627996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312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46"/>
          <p:cNvSpPr/>
          <p:nvPr/>
        </p:nvSpPr>
        <p:spPr>
          <a:xfrm>
            <a:off x="1218675" y="982976"/>
            <a:ext cx="1246916" cy="383697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46"/>
          <p:cNvSpPr/>
          <p:nvPr/>
        </p:nvSpPr>
        <p:spPr>
          <a:xfrm rot="2138612">
            <a:off x="2573053" y="2786652"/>
            <a:ext cx="1721780" cy="1721941"/>
          </a:xfrm>
          <a:custGeom>
            <a:avLst/>
            <a:gdLst/>
            <a:ahLst/>
            <a:cxnLst/>
            <a:rect l="l" t="t" r="r" b="b"/>
            <a:pathLst>
              <a:path w="16815" h="16816" extrusionOk="0">
                <a:moveTo>
                  <a:pt x="8408" y="1"/>
                </a:moveTo>
                <a:cubicBezTo>
                  <a:pt x="3765" y="1"/>
                  <a:pt x="0" y="3766"/>
                  <a:pt x="0" y="8409"/>
                </a:cubicBezTo>
                <a:cubicBezTo>
                  <a:pt x="0" y="13052"/>
                  <a:pt x="3765" y="16816"/>
                  <a:pt x="8408" y="16816"/>
                </a:cubicBezTo>
                <a:cubicBezTo>
                  <a:pt x="13050" y="16816"/>
                  <a:pt x="16815" y="13052"/>
                  <a:pt x="16815" y="8409"/>
                </a:cubicBezTo>
                <a:cubicBezTo>
                  <a:pt x="16815" y="3766"/>
                  <a:pt x="13050" y="1"/>
                  <a:pt x="840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chemeClr val="accen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46"/>
          <p:cNvSpPr/>
          <p:nvPr/>
        </p:nvSpPr>
        <p:spPr>
          <a:xfrm>
            <a:off x="3500875" y="2240200"/>
            <a:ext cx="4929300" cy="3837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46"/>
          <p:cNvSpPr/>
          <p:nvPr/>
        </p:nvSpPr>
        <p:spPr>
          <a:xfrm flipH="1">
            <a:off x="780683" y="2221068"/>
            <a:ext cx="2780100" cy="280350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46"/>
          <p:cNvSpPr txBox="1">
            <a:spLocks noGrp="1"/>
          </p:cNvSpPr>
          <p:nvPr>
            <p:ph type="title"/>
          </p:nvPr>
        </p:nvSpPr>
        <p:spPr>
          <a:xfrm>
            <a:off x="3558925" y="957057"/>
            <a:ext cx="5663954" cy="8937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AWESOME PLACES</a:t>
            </a:r>
            <a:endParaRPr dirty="0"/>
          </a:p>
        </p:txBody>
      </p:sp>
      <p:sp>
        <p:nvSpPr>
          <p:cNvPr id="536" name="Google Shape;536;p46"/>
          <p:cNvSpPr txBox="1">
            <a:spLocks noGrp="1"/>
          </p:cNvSpPr>
          <p:nvPr>
            <p:ph type="subTitle" idx="1"/>
          </p:nvPr>
        </p:nvSpPr>
        <p:spPr>
          <a:xfrm>
            <a:off x="3720999" y="2316100"/>
            <a:ext cx="4709175" cy="2319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Come visit South Korea… Travel and Explore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537" name="Google Shape;537;p46"/>
          <p:cNvSpPr/>
          <p:nvPr/>
        </p:nvSpPr>
        <p:spPr>
          <a:xfrm>
            <a:off x="2048275" y="863500"/>
            <a:ext cx="1452600" cy="1452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46"/>
          <p:cNvSpPr txBox="1">
            <a:spLocks noGrp="1"/>
          </p:cNvSpPr>
          <p:nvPr>
            <p:ph type="title" idx="2"/>
          </p:nvPr>
        </p:nvSpPr>
        <p:spPr>
          <a:xfrm>
            <a:off x="2106325" y="1021000"/>
            <a:ext cx="1336500" cy="12192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01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539" name="Google Shape;539;p46"/>
          <p:cNvSpPr/>
          <p:nvPr/>
        </p:nvSpPr>
        <p:spPr>
          <a:xfrm>
            <a:off x="6932675" y="3856376"/>
            <a:ext cx="1246916" cy="383697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46"/>
          <p:cNvSpPr/>
          <p:nvPr/>
        </p:nvSpPr>
        <p:spPr>
          <a:xfrm>
            <a:off x="89775" y="1932401"/>
            <a:ext cx="1246916" cy="383697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46"/>
          <p:cNvSpPr/>
          <p:nvPr/>
        </p:nvSpPr>
        <p:spPr>
          <a:xfrm>
            <a:off x="5363825" y="3577624"/>
            <a:ext cx="753595" cy="231897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493;p44">
            <a:extLst>
              <a:ext uri="{FF2B5EF4-FFF2-40B4-BE49-F238E27FC236}">
                <a16:creationId xmlns:a16="http://schemas.microsoft.com/office/drawing/2014/main" id="{489786B2-CF2E-D678-A5D8-BA10CCA3F0A9}"/>
              </a:ext>
            </a:extLst>
          </p:cNvPr>
          <p:cNvSpPr/>
          <p:nvPr/>
        </p:nvSpPr>
        <p:spPr>
          <a:xfrm rot="-33">
            <a:off x="-59720" y="2065793"/>
            <a:ext cx="4332090" cy="4332474"/>
          </a:xfrm>
          <a:custGeom>
            <a:avLst/>
            <a:gdLst/>
            <a:ahLst/>
            <a:cxnLst/>
            <a:rect l="l" t="t" r="r" b="b"/>
            <a:pathLst>
              <a:path w="16815" h="16816" extrusionOk="0">
                <a:moveTo>
                  <a:pt x="8408" y="1"/>
                </a:moveTo>
                <a:cubicBezTo>
                  <a:pt x="3765" y="1"/>
                  <a:pt x="0" y="3766"/>
                  <a:pt x="0" y="8409"/>
                </a:cubicBezTo>
                <a:cubicBezTo>
                  <a:pt x="0" y="13052"/>
                  <a:pt x="3765" y="16816"/>
                  <a:pt x="8408" y="16816"/>
                </a:cubicBezTo>
                <a:cubicBezTo>
                  <a:pt x="13050" y="16816"/>
                  <a:pt x="16815" y="13052"/>
                  <a:pt x="16815" y="8409"/>
                </a:cubicBezTo>
                <a:cubicBezTo>
                  <a:pt x="16815" y="3766"/>
                  <a:pt x="13050" y="1"/>
                  <a:pt x="840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chemeClr val="accen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" name="Google Shape;497;p44">
            <a:extLst>
              <a:ext uri="{FF2B5EF4-FFF2-40B4-BE49-F238E27FC236}">
                <a16:creationId xmlns:a16="http://schemas.microsoft.com/office/drawing/2014/main" id="{0FC03FBE-3BD7-D0BC-9C26-4225A40555C8}"/>
              </a:ext>
            </a:extLst>
          </p:cNvPr>
          <p:cNvGrpSpPr/>
          <p:nvPr/>
        </p:nvGrpSpPr>
        <p:grpSpPr>
          <a:xfrm>
            <a:off x="177062" y="2065790"/>
            <a:ext cx="3858527" cy="3024320"/>
            <a:chOff x="5955276" y="3691401"/>
            <a:chExt cx="1543905" cy="1210019"/>
          </a:xfrm>
        </p:grpSpPr>
        <p:sp>
          <p:nvSpPr>
            <p:cNvPr id="6" name="Google Shape;498;p44">
              <a:extLst>
                <a:ext uri="{FF2B5EF4-FFF2-40B4-BE49-F238E27FC236}">
                  <a16:creationId xmlns:a16="http://schemas.microsoft.com/office/drawing/2014/main" id="{E3E09742-4794-8A27-B8D9-1AF9BEF6AB07}"/>
                </a:ext>
              </a:extLst>
            </p:cNvPr>
            <p:cNvSpPr/>
            <p:nvPr/>
          </p:nvSpPr>
          <p:spPr>
            <a:xfrm>
              <a:off x="5955276" y="3691401"/>
              <a:ext cx="1146673" cy="1210019"/>
            </a:xfrm>
            <a:custGeom>
              <a:avLst/>
              <a:gdLst/>
              <a:ahLst/>
              <a:cxnLst/>
              <a:rect l="l" t="t" r="r" b="b"/>
              <a:pathLst>
                <a:path w="54197" h="57191" extrusionOk="0">
                  <a:moveTo>
                    <a:pt x="41342" y="0"/>
                  </a:moveTo>
                  <a:lnTo>
                    <a:pt x="41342" y="57189"/>
                  </a:lnTo>
                  <a:lnTo>
                    <a:pt x="54197" y="57189"/>
                  </a:lnTo>
                  <a:lnTo>
                    <a:pt x="54197" y="0"/>
                  </a:lnTo>
                  <a:close/>
                  <a:moveTo>
                    <a:pt x="1" y="26603"/>
                  </a:moveTo>
                  <a:lnTo>
                    <a:pt x="1" y="57191"/>
                  </a:lnTo>
                  <a:lnTo>
                    <a:pt x="16650" y="57191"/>
                  </a:lnTo>
                  <a:lnTo>
                    <a:pt x="16650" y="26603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" name="Google Shape;499;p44">
              <a:extLst>
                <a:ext uri="{FF2B5EF4-FFF2-40B4-BE49-F238E27FC236}">
                  <a16:creationId xmlns:a16="http://schemas.microsoft.com/office/drawing/2014/main" id="{8CE053B1-0723-D730-9330-2C9A689C2949}"/>
                </a:ext>
              </a:extLst>
            </p:cNvPr>
            <p:cNvSpPr/>
            <p:nvPr/>
          </p:nvSpPr>
          <p:spPr>
            <a:xfrm>
              <a:off x="6374955" y="4001522"/>
              <a:ext cx="391266" cy="47541"/>
            </a:xfrm>
            <a:custGeom>
              <a:avLst/>
              <a:gdLst/>
              <a:ahLst/>
              <a:cxnLst/>
              <a:rect l="l" t="t" r="r" b="b"/>
              <a:pathLst>
                <a:path w="18493" h="2247" extrusionOk="0">
                  <a:moveTo>
                    <a:pt x="1" y="0"/>
                  </a:moveTo>
                  <a:lnTo>
                    <a:pt x="1" y="2246"/>
                  </a:lnTo>
                  <a:lnTo>
                    <a:pt x="18492" y="2246"/>
                  </a:lnTo>
                  <a:lnTo>
                    <a:pt x="18492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00;p44">
              <a:extLst>
                <a:ext uri="{FF2B5EF4-FFF2-40B4-BE49-F238E27FC236}">
                  <a16:creationId xmlns:a16="http://schemas.microsoft.com/office/drawing/2014/main" id="{EF229984-F20B-7A8E-780E-3E2C1805D0A8}"/>
                </a:ext>
              </a:extLst>
            </p:cNvPr>
            <p:cNvSpPr/>
            <p:nvPr/>
          </p:nvSpPr>
          <p:spPr>
            <a:xfrm>
              <a:off x="6003705" y="4049040"/>
              <a:ext cx="1495476" cy="852372"/>
            </a:xfrm>
            <a:custGeom>
              <a:avLst/>
              <a:gdLst/>
              <a:ahLst/>
              <a:cxnLst/>
              <a:rect l="l" t="t" r="r" b="b"/>
              <a:pathLst>
                <a:path w="70683" h="40287" extrusionOk="0">
                  <a:moveTo>
                    <a:pt x="1" y="7993"/>
                  </a:moveTo>
                  <a:lnTo>
                    <a:pt x="1" y="9699"/>
                  </a:lnTo>
                  <a:lnTo>
                    <a:pt x="12072" y="9699"/>
                  </a:lnTo>
                  <a:lnTo>
                    <a:pt x="12072" y="7993"/>
                  </a:lnTo>
                  <a:close/>
                  <a:moveTo>
                    <a:pt x="17548" y="0"/>
                  </a:moveTo>
                  <a:lnTo>
                    <a:pt x="17548" y="40285"/>
                  </a:lnTo>
                  <a:lnTo>
                    <a:pt x="36039" y="40285"/>
                  </a:lnTo>
                  <a:lnTo>
                    <a:pt x="36039" y="0"/>
                  </a:lnTo>
                  <a:close/>
                  <a:moveTo>
                    <a:pt x="55141" y="9699"/>
                  </a:moveTo>
                  <a:lnTo>
                    <a:pt x="55141" y="40287"/>
                  </a:lnTo>
                  <a:lnTo>
                    <a:pt x="70682" y="40287"/>
                  </a:lnTo>
                  <a:lnTo>
                    <a:pt x="70682" y="9699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01;p44">
              <a:extLst>
                <a:ext uri="{FF2B5EF4-FFF2-40B4-BE49-F238E27FC236}">
                  <a16:creationId xmlns:a16="http://schemas.microsoft.com/office/drawing/2014/main" id="{CA8B6AD6-E530-932C-42E7-E17B83060A25}"/>
                </a:ext>
              </a:extLst>
            </p:cNvPr>
            <p:cNvSpPr/>
            <p:nvPr/>
          </p:nvSpPr>
          <p:spPr>
            <a:xfrm>
              <a:off x="5988599" y="3708072"/>
              <a:ext cx="1478867" cy="1128753"/>
            </a:xfrm>
            <a:custGeom>
              <a:avLst/>
              <a:gdLst/>
              <a:ahLst/>
              <a:cxnLst/>
              <a:rect l="l" t="t" r="r" b="b"/>
              <a:pathLst>
                <a:path w="69898" h="53350" extrusionOk="0">
                  <a:moveTo>
                    <a:pt x="40587" y="1"/>
                  </a:moveTo>
                  <a:lnTo>
                    <a:pt x="40587" y="955"/>
                  </a:lnTo>
                  <a:lnTo>
                    <a:pt x="41525" y="955"/>
                  </a:lnTo>
                  <a:lnTo>
                    <a:pt x="41525" y="1"/>
                  </a:lnTo>
                  <a:close/>
                  <a:moveTo>
                    <a:pt x="42056" y="1"/>
                  </a:moveTo>
                  <a:lnTo>
                    <a:pt x="42056" y="955"/>
                  </a:lnTo>
                  <a:lnTo>
                    <a:pt x="42994" y="955"/>
                  </a:lnTo>
                  <a:lnTo>
                    <a:pt x="42994" y="1"/>
                  </a:lnTo>
                  <a:close/>
                  <a:moveTo>
                    <a:pt x="43523" y="1"/>
                  </a:moveTo>
                  <a:lnTo>
                    <a:pt x="43523" y="955"/>
                  </a:lnTo>
                  <a:lnTo>
                    <a:pt x="44461" y="955"/>
                  </a:lnTo>
                  <a:lnTo>
                    <a:pt x="44461" y="1"/>
                  </a:lnTo>
                  <a:close/>
                  <a:moveTo>
                    <a:pt x="44992" y="1"/>
                  </a:moveTo>
                  <a:lnTo>
                    <a:pt x="44992" y="955"/>
                  </a:lnTo>
                  <a:lnTo>
                    <a:pt x="45930" y="955"/>
                  </a:lnTo>
                  <a:lnTo>
                    <a:pt x="45930" y="1"/>
                  </a:lnTo>
                  <a:close/>
                  <a:moveTo>
                    <a:pt x="47928" y="1"/>
                  </a:moveTo>
                  <a:lnTo>
                    <a:pt x="47928" y="955"/>
                  </a:lnTo>
                  <a:lnTo>
                    <a:pt x="48866" y="955"/>
                  </a:lnTo>
                  <a:lnTo>
                    <a:pt x="48866" y="1"/>
                  </a:lnTo>
                  <a:close/>
                  <a:moveTo>
                    <a:pt x="49395" y="1"/>
                  </a:moveTo>
                  <a:lnTo>
                    <a:pt x="49395" y="955"/>
                  </a:lnTo>
                  <a:lnTo>
                    <a:pt x="50334" y="955"/>
                  </a:lnTo>
                  <a:lnTo>
                    <a:pt x="50334" y="1"/>
                  </a:lnTo>
                  <a:close/>
                  <a:moveTo>
                    <a:pt x="40587" y="1541"/>
                  </a:moveTo>
                  <a:lnTo>
                    <a:pt x="40587" y="2495"/>
                  </a:lnTo>
                  <a:lnTo>
                    <a:pt x="41525" y="2495"/>
                  </a:lnTo>
                  <a:lnTo>
                    <a:pt x="41525" y="1541"/>
                  </a:lnTo>
                  <a:close/>
                  <a:moveTo>
                    <a:pt x="42056" y="1541"/>
                  </a:moveTo>
                  <a:lnTo>
                    <a:pt x="42056" y="2495"/>
                  </a:lnTo>
                  <a:lnTo>
                    <a:pt x="42994" y="2495"/>
                  </a:lnTo>
                  <a:lnTo>
                    <a:pt x="42994" y="1541"/>
                  </a:lnTo>
                  <a:close/>
                  <a:moveTo>
                    <a:pt x="43523" y="1541"/>
                  </a:moveTo>
                  <a:lnTo>
                    <a:pt x="43523" y="2495"/>
                  </a:lnTo>
                  <a:lnTo>
                    <a:pt x="44461" y="2495"/>
                  </a:lnTo>
                  <a:lnTo>
                    <a:pt x="44461" y="1541"/>
                  </a:lnTo>
                  <a:close/>
                  <a:moveTo>
                    <a:pt x="44992" y="1541"/>
                  </a:moveTo>
                  <a:lnTo>
                    <a:pt x="44992" y="2495"/>
                  </a:lnTo>
                  <a:lnTo>
                    <a:pt x="45930" y="2495"/>
                  </a:lnTo>
                  <a:lnTo>
                    <a:pt x="45930" y="1541"/>
                  </a:lnTo>
                  <a:close/>
                  <a:moveTo>
                    <a:pt x="46459" y="1541"/>
                  </a:moveTo>
                  <a:lnTo>
                    <a:pt x="46459" y="2495"/>
                  </a:lnTo>
                  <a:lnTo>
                    <a:pt x="47398" y="2495"/>
                  </a:lnTo>
                  <a:lnTo>
                    <a:pt x="47398" y="1541"/>
                  </a:lnTo>
                  <a:close/>
                  <a:moveTo>
                    <a:pt x="47928" y="1541"/>
                  </a:moveTo>
                  <a:lnTo>
                    <a:pt x="47928" y="2495"/>
                  </a:lnTo>
                  <a:lnTo>
                    <a:pt x="48866" y="2495"/>
                  </a:lnTo>
                  <a:lnTo>
                    <a:pt x="48866" y="1541"/>
                  </a:lnTo>
                  <a:close/>
                  <a:moveTo>
                    <a:pt x="49395" y="1541"/>
                  </a:moveTo>
                  <a:lnTo>
                    <a:pt x="49395" y="2495"/>
                  </a:lnTo>
                  <a:lnTo>
                    <a:pt x="50334" y="2495"/>
                  </a:lnTo>
                  <a:lnTo>
                    <a:pt x="50334" y="1541"/>
                  </a:lnTo>
                  <a:close/>
                  <a:moveTo>
                    <a:pt x="50864" y="1541"/>
                  </a:moveTo>
                  <a:lnTo>
                    <a:pt x="50864" y="2495"/>
                  </a:lnTo>
                  <a:lnTo>
                    <a:pt x="51802" y="2495"/>
                  </a:lnTo>
                  <a:lnTo>
                    <a:pt x="51802" y="1541"/>
                  </a:lnTo>
                  <a:close/>
                  <a:moveTo>
                    <a:pt x="42056" y="3083"/>
                  </a:moveTo>
                  <a:lnTo>
                    <a:pt x="42056" y="4035"/>
                  </a:lnTo>
                  <a:lnTo>
                    <a:pt x="42994" y="4035"/>
                  </a:lnTo>
                  <a:lnTo>
                    <a:pt x="42994" y="3083"/>
                  </a:lnTo>
                  <a:close/>
                  <a:moveTo>
                    <a:pt x="44992" y="3083"/>
                  </a:moveTo>
                  <a:lnTo>
                    <a:pt x="44992" y="4035"/>
                  </a:lnTo>
                  <a:lnTo>
                    <a:pt x="45930" y="4035"/>
                  </a:lnTo>
                  <a:lnTo>
                    <a:pt x="45930" y="3083"/>
                  </a:lnTo>
                  <a:close/>
                  <a:moveTo>
                    <a:pt x="46459" y="3083"/>
                  </a:moveTo>
                  <a:lnTo>
                    <a:pt x="46459" y="4035"/>
                  </a:lnTo>
                  <a:lnTo>
                    <a:pt x="47398" y="4035"/>
                  </a:lnTo>
                  <a:lnTo>
                    <a:pt x="47398" y="3083"/>
                  </a:lnTo>
                  <a:close/>
                  <a:moveTo>
                    <a:pt x="47928" y="3083"/>
                  </a:moveTo>
                  <a:lnTo>
                    <a:pt x="47928" y="4035"/>
                  </a:lnTo>
                  <a:lnTo>
                    <a:pt x="48866" y="4035"/>
                  </a:lnTo>
                  <a:lnTo>
                    <a:pt x="48866" y="3083"/>
                  </a:lnTo>
                  <a:close/>
                  <a:moveTo>
                    <a:pt x="50864" y="3083"/>
                  </a:moveTo>
                  <a:lnTo>
                    <a:pt x="50864" y="4035"/>
                  </a:lnTo>
                  <a:lnTo>
                    <a:pt x="51802" y="4035"/>
                  </a:lnTo>
                  <a:lnTo>
                    <a:pt x="51802" y="3083"/>
                  </a:lnTo>
                  <a:close/>
                  <a:moveTo>
                    <a:pt x="40587" y="4624"/>
                  </a:moveTo>
                  <a:lnTo>
                    <a:pt x="40587" y="5577"/>
                  </a:lnTo>
                  <a:lnTo>
                    <a:pt x="41525" y="5577"/>
                  </a:lnTo>
                  <a:lnTo>
                    <a:pt x="41525" y="4624"/>
                  </a:lnTo>
                  <a:close/>
                  <a:moveTo>
                    <a:pt x="42056" y="4624"/>
                  </a:moveTo>
                  <a:lnTo>
                    <a:pt x="42056" y="5577"/>
                  </a:lnTo>
                  <a:lnTo>
                    <a:pt x="42994" y="5577"/>
                  </a:lnTo>
                  <a:lnTo>
                    <a:pt x="42994" y="4624"/>
                  </a:lnTo>
                  <a:close/>
                  <a:moveTo>
                    <a:pt x="43523" y="4624"/>
                  </a:moveTo>
                  <a:lnTo>
                    <a:pt x="43523" y="5577"/>
                  </a:lnTo>
                  <a:lnTo>
                    <a:pt x="44461" y="5577"/>
                  </a:lnTo>
                  <a:lnTo>
                    <a:pt x="44461" y="4624"/>
                  </a:lnTo>
                  <a:close/>
                  <a:moveTo>
                    <a:pt x="44992" y="4624"/>
                  </a:moveTo>
                  <a:lnTo>
                    <a:pt x="44992" y="5577"/>
                  </a:lnTo>
                  <a:lnTo>
                    <a:pt x="45930" y="5577"/>
                  </a:lnTo>
                  <a:lnTo>
                    <a:pt x="45930" y="4624"/>
                  </a:lnTo>
                  <a:close/>
                  <a:moveTo>
                    <a:pt x="46459" y="4624"/>
                  </a:moveTo>
                  <a:lnTo>
                    <a:pt x="46459" y="5577"/>
                  </a:lnTo>
                  <a:lnTo>
                    <a:pt x="47398" y="5577"/>
                  </a:lnTo>
                  <a:lnTo>
                    <a:pt x="47398" y="4624"/>
                  </a:lnTo>
                  <a:close/>
                  <a:moveTo>
                    <a:pt x="47928" y="4624"/>
                  </a:moveTo>
                  <a:lnTo>
                    <a:pt x="47928" y="5577"/>
                  </a:lnTo>
                  <a:lnTo>
                    <a:pt x="48866" y="5577"/>
                  </a:lnTo>
                  <a:lnTo>
                    <a:pt x="48866" y="4624"/>
                  </a:lnTo>
                  <a:close/>
                  <a:moveTo>
                    <a:pt x="49395" y="4624"/>
                  </a:moveTo>
                  <a:lnTo>
                    <a:pt x="49395" y="5577"/>
                  </a:lnTo>
                  <a:lnTo>
                    <a:pt x="50334" y="5577"/>
                  </a:lnTo>
                  <a:lnTo>
                    <a:pt x="50334" y="4624"/>
                  </a:lnTo>
                  <a:close/>
                  <a:moveTo>
                    <a:pt x="40587" y="6165"/>
                  </a:moveTo>
                  <a:lnTo>
                    <a:pt x="40587" y="7118"/>
                  </a:lnTo>
                  <a:lnTo>
                    <a:pt x="41525" y="7118"/>
                  </a:lnTo>
                  <a:lnTo>
                    <a:pt x="41525" y="6165"/>
                  </a:lnTo>
                  <a:close/>
                  <a:moveTo>
                    <a:pt x="43523" y="6165"/>
                  </a:moveTo>
                  <a:lnTo>
                    <a:pt x="43523" y="7118"/>
                  </a:lnTo>
                  <a:lnTo>
                    <a:pt x="44461" y="7118"/>
                  </a:lnTo>
                  <a:lnTo>
                    <a:pt x="44461" y="6165"/>
                  </a:lnTo>
                  <a:close/>
                  <a:moveTo>
                    <a:pt x="44992" y="6165"/>
                  </a:moveTo>
                  <a:lnTo>
                    <a:pt x="44992" y="7118"/>
                  </a:lnTo>
                  <a:lnTo>
                    <a:pt x="45930" y="7118"/>
                  </a:lnTo>
                  <a:lnTo>
                    <a:pt x="45930" y="6165"/>
                  </a:lnTo>
                  <a:close/>
                  <a:moveTo>
                    <a:pt x="47928" y="6165"/>
                  </a:moveTo>
                  <a:lnTo>
                    <a:pt x="47928" y="7118"/>
                  </a:lnTo>
                  <a:lnTo>
                    <a:pt x="48866" y="7118"/>
                  </a:lnTo>
                  <a:lnTo>
                    <a:pt x="48866" y="6165"/>
                  </a:lnTo>
                  <a:close/>
                  <a:moveTo>
                    <a:pt x="49395" y="6165"/>
                  </a:moveTo>
                  <a:lnTo>
                    <a:pt x="49395" y="7118"/>
                  </a:lnTo>
                  <a:lnTo>
                    <a:pt x="50334" y="7118"/>
                  </a:lnTo>
                  <a:lnTo>
                    <a:pt x="50334" y="6165"/>
                  </a:lnTo>
                  <a:close/>
                  <a:moveTo>
                    <a:pt x="50864" y="6165"/>
                  </a:moveTo>
                  <a:lnTo>
                    <a:pt x="50864" y="7118"/>
                  </a:lnTo>
                  <a:lnTo>
                    <a:pt x="51802" y="7118"/>
                  </a:lnTo>
                  <a:lnTo>
                    <a:pt x="51802" y="6165"/>
                  </a:lnTo>
                  <a:close/>
                  <a:moveTo>
                    <a:pt x="40587" y="7707"/>
                  </a:moveTo>
                  <a:lnTo>
                    <a:pt x="40587" y="8659"/>
                  </a:lnTo>
                  <a:lnTo>
                    <a:pt x="41525" y="8659"/>
                  </a:lnTo>
                  <a:lnTo>
                    <a:pt x="41525" y="7707"/>
                  </a:lnTo>
                  <a:close/>
                  <a:moveTo>
                    <a:pt x="42056" y="7707"/>
                  </a:moveTo>
                  <a:lnTo>
                    <a:pt x="42056" y="8659"/>
                  </a:lnTo>
                  <a:lnTo>
                    <a:pt x="42994" y="8659"/>
                  </a:lnTo>
                  <a:lnTo>
                    <a:pt x="42994" y="7707"/>
                  </a:lnTo>
                  <a:close/>
                  <a:moveTo>
                    <a:pt x="43523" y="7707"/>
                  </a:moveTo>
                  <a:lnTo>
                    <a:pt x="43523" y="8659"/>
                  </a:lnTo>
                  <a:lnTo>
                    <a:pt x="44461" y="8659"/>
                  </a:lnTo>
                  <a:lnTo>
                    <a:pt x="44461" y="7707"/>
                  </a:lnTo>
                  <a:close/>
                  <a:moveTo>
                    <a:pt x="44992" y="7707"/>
                  </a:moveTo>
                  <a:lnTo>
                    <a:pt x="44992" y="8659"/>
                  </a:lnTo>
                  <a:lnTo>
                    <a:pt x="45930" y="8659"/>
                  </a:lnTo>
                  <a:lnTo>
                    <a:pt x="45930" y="7707"/>
                  </a:lnTo>
                  <a:close/>
                  <a:moveTo>
                    <a:pt x="46459" y="7707"/>
                  </a:moveTo>
                  <a:lnTo>
                    <a:pt x="46459" y="8659"/>
                  </a:lnTo>
                  <a:lnTo>
                    <a:pt x="47398" y="8659"/>
                  </a:lnTo>
                  <a:lnTo>
                    <a:pt x="47398" y="7707"/>
                  </a:lnTo>
                  <a:close/>
                  <a:moveTo>
                    <a:pt x="47928" y="7707"/>
                  </a:moveTo>
                  <a:lnTo>
                    <a:pt x="47928" y="8659"/>
                  </a:lnTo>
                  <a:lnTo>
                    <a:pt x="48866" y="8659"/>
                  </a:lnTo>
                  <a:lnTo>
                    <a:pt x="48866" y="7707"/>
                  </a:lnTo>
                  <a:close/>
                  <a:moveTo>
                    <a:pt x="50864" y="7707"/>
                  </a:moveTo>
                  <a:lnTo>
                    <a:pt x="50864" y="8659"/>
                  </a:lnTo>
                  <a:lnTo>
                    <a:pt x="51802" y="8659"/>
                  </a:lnTo>
                  <a:lnTo>
                    <a:pt x="51802" y="7707"/>
                  </a:lnTo>
                  <a:close/>
                  <a:moveTo>
                    <a:pt x="40587" y="9248"/>
                  </a:moveTo>
                  <a:lnTo>
                    <a:pt x="40587" y="10200"/>
                  </a:lnTo>
                  <a:lnTo>
                    <a:pt x="41525" y="10200"/>
                  </a:lnTo>
                  <a:lnTo>
                    <a:pt x="41525" y="9248"/>
                  </a:lnTo>
                  <a:close/>
                  <a:moveTo>
                    <a:pt x="42056" y="9248"/>
                  </a:moveTo>
                  <a:lnTo>
                    <a:pt x="42056" y="10200"/>
                  </a:lnTo>
                  <a:lnTo>
                    <a:pt x="42994" y="10200"/>
                  </a:lnTo>
                  <a:lnTo>
                    <a:pt x="42994" y="9248"/>
                  </a:lnTo>
                  <a:close/>
                  <a:moveTo>
                    <a:pt x="44992" y="9248"/>
                  </a:moveTo>
                  <a:lnTo>
                    <a:pt x="44992" y="10200"/>
                  </a:lnTo>
                  <a:lnTo>
                    <a:pt x="45930" y="10200"/>
                  </a:lnTo>
                  <a:lnTo>
                    <a:pt x="45930" y="9248"/>
                  </a:lnTo>
                  <a:close/>
                  <a:moveTo>
                    <a:pt x="46459" y="9248"/>
                  </a:moveTo>
                  <a:lnTo>
                    <a:pt x="46459" y="10200"/>
                  </a:lnTo>
                  <a:lnTo>
                    <a:pt x="47398" y="10200"/>
                  </a:lnTo>
                  <a:lnTo>
                    <a:pt x="47398" y="9248"/>
                  </a:lnTo>
                  <a:close/>
                  <a:moveTo>
                    <a:pt x="47928" y="9248"/>
                  </a:moveTo>
                  <a:lnTo>
                    <a:pt x="47928" y="10200"/>
                  </a:lnTo>
                  <a:lnTo>
                    <a:pt x="48866" y="10200"/>
                  </a:lnTo>
                  <a:lnTo>
                    <a:pt x="48866" y="9248"/>
                  </a:lnTo>
                  <a:close/>
                  <a:moveTo>
                    <a:pt x="49395" y="9248"/>
                  </a:moveTo>
                  <a:lnTo>
                    <a:pt x="49395" y="10200"/>
                  </a:lnTo>
                  <a:lnTo>
                    <a:pt x="50334" y="10200"/>
                  </a:lnTo>
                  <a:lnTo>
                    <a:pt x="50334" y="9248"/>
                  </a:lnTo>
                  <a:close/>
                  <a:moveTo>
                    <a:pt x="50864" y="9248"/>
                  </a:moveTo>
                  <a:lnTo>
                    <a:pt x="50864" y="10200"/>
                  </a:lnTo>
                  <a:lnTo>
                    <a:pt x="51802" y="10200"/>
                  </a:lnTo>
                  <a:lnTo>
                    <a:pt x="51802" y="9248"/>
                  </a:lnTo>
                  <a:close/>
                  <a:moveTo>
                    <a:pt x="40587" y="10788"/>
                  </a:moveTo>
                  <a:lnTo>
                    <a:pt x="40587" y="11742"/>
                  </a:lnTo>
                  <a:lnTo>
                    <a:pt x="41525" y="11742"/>
                  </a:lnTo>
                  <a:lnTo>
                    <a:pt x="41525" y="10788"/>
                  </a:lnTo>
                  <a:close/>
                  <a:moveTo>
                    <a:pt x="43523" y="10788"/>
                  </a:moveTo>
                  <a:lnTo>
                    <a:pt x="43523" y="11742"/>
                  </a:lnTo>
                  <a:lnTo>
                    <a:pt x="44461" y="11742"/>
                  </a:lnTo>
                  <a:lnTo>
                    <a:pt x="44461" y="10788"/>
                  </a:lnTo>
                  <a:close/>
                  <a:moveTo>
                    <a:pt x="44992" y="10788"/>
                  </a:moveTo>
                  <a:lnTo>
                    <a:pt x="44992" y="11742"/>
                  </a:lnTo>
                  <a:lnTo>
                    <a:pt x="45930" y="11742"/>
                  </a:lnTo>
                  <a:lnTo>
                    <a:pt x="45930" y="10788"/>
                  </a:lnTo>
                  <a:close/>
                  <a:moveTo>
                    <a:pt x="46459" y="10788"/>
                  </a:moveTo>
                  <a:lnTo>
                    <a:pt x="46459" y="11742"/>
                  </a:lnTo>
                  <a:lnTo>
                    <a:pt x="47398" y="11742"/>
                  </a:lnTo>
                  <a:lnTo>
                    <a:pt x="47398" y="10788"/>
                  </a:lnTo>
                  <a:close/>
                  <a:moveTo>
                    <a:pt x="47928" y="10788"/>
                  </a:moveTo>
                  <a:lnTo>
                    <a:pt x="47928" y="11742"/>
                  </a:lnTo>
                  <a:lnTo>
                    <a:pt x="48866" y="11742"/>
                  </a:lnTo>
                  <a:lnTo>
                    <a:pt x="48866" y="10788"/>
                  </a:lnTo>
                  <a:close/>
                  <a:moveTo>
                    <a:pt x="49395" y="10788"/>
                  </a:moveTo>
                  <a:lnTo>
                    <a:pt x="49395" y="11742"/>
                  </a:lnTo>
                  <a:lnTo>
                    <a:pt x="50334" y="11742"/>
                  </a:lnTo>
                  <a:lnTo>
                    <a:pt x="50334" y="10788"/>
                  </a:lnTo>
                  <a:close/>
                  <a:moveTo>
                    <a:pt x="50864" y="10788"/>
                  </a:moveTo>
                  <a:lnTo>
                    <a:pt x="50864" y="11742"/>
                  </a:lnTo>
                  <a:lnTo>
                    <a:pt x="51802" y="11742"/>
                  </a:lnTo>
                  <a:lnTo>
                    <a:pt x="51802" y="10788"/>
                  </a:lnTo>
                  <a:close/>
                  <a:moveTo>
                    <a:pt x="44992" y="12330"/>
                  </a:moveTo>
                  <a:lnTo>
                    <a:pt x="44992" y="13282"/>
                  </a:lnTo>
                  <a:lnTo>
                    <a:pt x="45930" y="13282"/>
                  </a:lnTo>
                  <a:lnTo>
                    <a:pt x="45930" y="12330"/>
                  </a:lnTo>
                  <a:close/>
                  <a:moveTo>
                    <a:pt x="47928" y="12330"/>
                  </a:moveTo>
                  <a:lnTo>
                    <a:pt x="47928" y="13282"/>
                  </a:lnTo>
                  <a:lnTo>
                    <a:pt x="48866" y="13282"/>
                  </a:lnTo>
                  <a:lnTo>
                    <a:pt x="48866" y="12330"/>
                  </a:lnTo>
                  <a:close/>
                  <a:moveTo>
                    <a:pt x="49395" y="12330"/>
                  </a:moveTo>
                  <a:lnTo>
                    <a:pt x="49395" y="13282"/>
                  </a:lnTo>
                  <a:lnTo>
                    <a:pt x="50334" y="13282"/>
                  </a:lnTo>
                  <a:lnTo>
                    <a:pt x="50334" y="12330"/>
                  </a:lnTo>
                  <a:close/>
                  <a:moveTo>
                    <a:pt x="42056" y="13870"/>
                  </a:moveTo>
                  <a:lnTo>
                    <a:pt x="42056" y="14822"/>
                  </a:lnTo>
                  <a:lnTo>
                    <a:pt x="42994" y="14822"/>
                  </a:lnTo>
                  <a:lnTo>
                    <a:pt x="42994" y="13870"/>
                  </a:lnTo>
                  <a:close/>
                  <a:moveTo>
                    <a:pt x="43523" y="13870"/>
                  </a:moveTo>
                  <a:lnTo>
                    <a:pt x="43523" y="14822"/>
                  </a:lnTo>
                  <a:lnTo>
                    <a:pt x="44461" y="14822"/>
                  </a:lnTo>
                  <a:lnTo>
                    <a:pt x="44461" y="13870"/>
                  </a:lnTo>
                  <a:close/>
                  <a:moveTo>
                    <a:pt x="44992" y="13870"/>
                  </a:moveTo>
                  <a:lnTo>
                    <a:pt x="44992" y="14822"/>
                  </a:lnTo>
                  <a:lnTo>
                    <a:pt x="45930" y="14822"/>
                  </a:lnTo>
                  <a:lnTo>
                    <a:pt x="45930" y="13870"/>
                  </a:lnTo>
                  <a:close/>
                  <a:moveTo>
                    <a:pt x="46459" y="13870"/>
                  </a:moveTo>
                  <a:lnTo>
                    <a:pt x="46459" y="14822"/>
                  </a:lnTo>
                  <a:lnTo>
                    <a:pt x="47398" y="14822"/>
                  </a:lnTo>
                  <a:lnTo>
                    <a:pt x="47398" y="13870"/>
                  </a:lnTo>
                  <a:close/>
                  <a:moveTo>
                    <a:pt x="47928" y="13870"/>
                  </a:moveTo>
                  <a:lnTo>
                    <a:pt x="47928" y="14822"/>
                  </a:lnTo>
                  <a:lnTo>
                    <a:pt x="48866" y="14822"/>
                  </a:lnTo>
                  <a:lnTo>
                    <a:pt x="48866" y="13870"/>
                  </a:lnTo>
                  <a:close/>
                  <a:moveTo>
                    <a:pt x="50864" y="13870"/>
                  </a:moveTo>
                  <a:lnTo>
                    <a:pt x="50864" y="14822"/>
                  </a:lnTo>
                  <a:lnTo>
                    <a:pt x="51802" y="14822"/>
                  </a:lnTo>
                  <a:lnTo>
                    <a:pt x="51802" y="13870"/>
                  </a:lnTo>
                  <a:close/>
                  <a:moveTo>
                    <a:pt x="42056" y="15412"/>
                  </a:moveTo>
                  <a:lnTo>
                    <a:pt x="42056" y="16364"/>
                  </a:lnTo>
                  <a:lnTo>
                    <a:pt x="42994" y="16364"/>
                  </a:lnTo>
                  <a:lnTo>
                    <a:pt x="42994" y="15412"/>
                  </a:lnTo>
                  <a:close/>
                  <a:moveTo>
                    <a:pt x="43523" y="15412"/>
                  </a:moveTo>
                  <a:lnTo>
                    <a:pt x="43523" y="16364"/>
                  </a:lnTo>
                  <a:lnTo>
                    <a:pt x="44461" y="16364"/>
                  </a:lnTo>
                  <a:lnTo>
                    <a:pt x="44461" y="15412"/>
                  </a:lnTo>
                  <a:close/>
                  <a:moveTo>
                    <a:pt x="46459" y="15412"/>
                  </a:moveTo>
                  <a:lnTo>
                    <a:pt x="46459" y="16364"/>
                  </a:lnTo>
                  <a:lnTo>
                    <a:pt x="47398" y="16364"/>
                  </a:lnTo>
                  <a:lnTo>
                    <a:pt x="47398" y="15412"/>
                  </a:lnTo>
                  <a:close/>
                  <a:moveTo>
                    <a:pt x="47928" y="15412"/>
                  </a:moveTo>
                  <a:lnTo>
                    <a:pt x="47928" y="16364"/>
                  </a:lnTo>
                  <a:lnTo>
                    <a:pt x="48866" y="16364"/>
                  </a:lnTo>
                  <a:lnTo>
                    <a:pt x="48866" y="15412"/>
                  </a:lnTo>
                  <a:close/>
                  <a:moveTo>
                    <a:pt x="49395" y="15412"/>
                  </a:moveTo>
                  <a:lnTo>
                    <a:pt x="49395" y="16364"/>
                  </a:lnTo>
                  <a:lnTo>
                    <a:pt x="50334" y="16364"/>
                  </a:lnTo>
                  <a:lnTo>
                    <a:pt x="50334" y="15412"/>
                  </a:lnTo>
                  <a:close/>
                  <a:moveTo>
                    <a:pt x="50864" y="15412"/>
                  </a:moveTo>
                  <a:lnTo>
                    <a:pt x="50864" y="16364"/>
                  </a:lnTo>
                  <a:lnTo>
                    <a:pt x="51802" y="16364"/>
                  </a:lnTo>
                  <a:lnTo>
                    <a:pt x="51802" y="15412"/>
                  </a:lnTo>
                  <a:close/>
                  <a:moveTo>
                    <a:pt x="40587" y="16952"/>
                  </a:moveTo>
                  <a:lnTo>
                    <a:pt x="40587" y="17906"/>
                  </a:lnTo>
                  <a:lnTo>
                    <a:pt x="41525" y="17906"/>
                  </a:lnTo>
                  <a:lnTo>
                    <a:pt x="41525" y="16952"/>
                  </a:lnTo>
                  <a:close/>
                  <a:moveTo>
                    <a:pt x="43523" y="16952"/>
                  </a:moveTo>
                  <a:lnTo>
                    <a:pt x="43523" y="17906"/>
                  </a:lnTo>
                  <a:lnTo>
                    <a:pt x="44461" y="17906"/>
                  </a:lnTo>
                  <a:lnTo>
                    <a:pt x="44461" y="16952"/>
                  </a:lnTo>
                  <a:close/>
                  <a:moveTo>
                    <a:pt x="44992" y="16952"/>
                  </a:moveTo>
                  <a:lnTo>
                    <a:pt x="44992" y="17906"/>
                  </a:lnTo>
                  <a:lnTo>
                    <a:pt x="45930" y="17906"/>
                  </a:lnTo>
                  <a:lnTo>
                    <a:pt x="45930" y="16952"/>
                  </a:lnTo>
                  <a:close/>
                  <a:moveTo>
                    <a:pt x="46459" y="16952"/>
                  </a:moveTo>
                  <a:lnTo>
                    <a:pt x="46459" y="17906"/>
                  </a:lnTo>
                  <a:lnTo>
                    <a:pt x="47398" y="17906"/>
                  </a:lnTo>
                  <a:lnTo>
                    <a:pt x="47398" y="16952"/>
                  </a:lnTo>
                  <a:close/>
                  <a:moveTo>
                    <a:pt x="47928" y="16952"/>
                  </a:moveTo>
                  <a:lnTo>
                    <a:pt x="47928" y="17906"/>
                  </a:lnTo>
                  <a:lnTo>
                    <a:pt x="48866" y="17906"/>
                  </a:lnTo>
                  <a:lnTo>
                    <a:pt x="48866" y="16952"/>
                  </a:lnTo>
                  <a:close/>
                  <a:moveTo>
                    <a:pt x="49395" y="16952"/>
                  </a:moveTo>
                  <a:lnTo>
                    <a:pt x="49395" y="17906"/>
                  </a:lnTo>
                  <a:lnTo>
                    <a:pt x="50334" y="17906"/>
                  </a:lnTo>
                  <a:lnTo>
                    <a:pt x="50334" y="16952"/>
                  </a:lnTo>
                  <a:close/>
                  <a:moveTo>
                    <a:pt x="42056" y="18493"/>
                  </a:moveTo>
                  <a:lnTo>
                    <a:pt x="42056" y="19446"/>
                  </a:lnTo>
                  <a:lnTo>
                    <a:pt x="42994" y="19446"/>
                  </a:lnTo>
                  <a:lnTo>
                    <a:pt x="42994" y="18493"/>
                  </a:lnTo>
                  <a:close/>
                  <a:moveTo>
                    <a:pt x="43523" y="18493"/>
                  </a:moveTo>
                  <a:lnTo>
                    <a:pt x="43523" y="19446"/>
                  </a:lnTo>
                  <a:lnTo>
                    <a:pt x="44461" y="19446"/>
                  </a:lnTo>
                  <a:lnTo>
                    <a:pt x="44461" y="18493"/>
                  </a:lnTo>
                  <a:close/>
                  <a:moveTo>
                    <a:pt x="44992" y="18493"/>
                  </a:moveTo>
                  <a:lnTo>
                    <a:pt x="44992" y="19446"/>
                  </a:lnTo>
                  <a:lnTo>
                    <a:pt x="45930" y="19446"/>
                  </a:lnTo>
                  <a:lnTo>
                    <a:pt x="45930" y="18493"/>
                  </a:lnTo>
                  <a:close/>
                  <a:moveTo>
                    <a:pt x="46459" y="18493"/>
                  </a:moveTo>
                  <a:lnTo>
                    <a:pt x="46459" y="19446"/>
                  </a:lnTo>
                  <a:lnTo>
                    <a:pt x="47398" y="19446"/>
                  </a:lnTo>
                  <a:lnTo>
                    <a:pt x="47398" y="18493"/>
                  </a:lnTo>
                  <a:close/>
                  <a:moveTo>
                    <a:pt x="47928" y="18493"/>
                  </a:moveTo>
                  <a:lnTo>
                    <a:pt x="47928" y="19446"/>
                  </a:lnTo>
                  <a:lnTo>
                    <a:pt x="48866" y="19446"/>
                  </a:lnTo>
                  <a:lnTo>
                    <a:pt x="48866" y="18493"/>
                  </a:lnTo>
                  <a:close/>
                  <a:moveTo>
                    <a:pt x="49395" y="18493"/>
                  </a:moveTo>
                  <a:lnTo>
                    <a:pt x="49395" y="19446"/>
                  </a:lnTo>
                  <a:lnTo>
                    <a:pt x="50334" y="19446"/>
                  </a:lnTo>
                  <a:lnTo>
                    <a:pt x="50334" y="18493"/>
                  </a:lnTo>
                  <a:close/>
                  <a:moveTo>
                    <a:pt x="40587" y="20035"/>
                  </a:moveTo>
                  <a:lnTo>
                    <a:pt x="40587" y="20988"/>
                  </a:lnTo>
                  <a:lnTo>
                    <a:pt x="41525" y="20988"/>
                  </a:lnTo>
                  <a:lnTo>
                    <a:pt x="41525" y="20035"/>
                  </a:lnTo>
                  <a:close/>
                  <a:moveTo>
                    <a:pt x="42056" y="20035"/>
                  </a:moveTo>
                  <a:lnTo>
                    <a:pt x="42056" y="20988"/>
                  </a:lnTo>
                  <a:lnTo>
                    <a:pt x="42994" y="20988"/>
                  </a:lnTo>
                  <a:lnTo>
                    <a:pt x="42994" y="20035"/>
                  </a:lnTo>
                  <a:close/>
                  <a:moveTo>
                    <a:pt x="44992" y="20035"/>
                  </a:moveTo>
                  <a:lnTo>
                    <a:pt x="44992" y="20988"/>
                  </a:lnTo>
                  <a:lnTo>
                    <a:pt x="45930" y="20988"/>
                  </a:lnTo>
                  <a:lnTo>
                    <a:pt x="45930" y="20035"/>
                  </a:lnTo>
                  <a:close/>
                  <a:moveTo>
                    <a:pt x="47928" y="20035"/>
                  </a:moveTo>
                  <a:lnTo>
                    <a:pt x="47928" y="20988"/>
                  </a:lnTo>
                  <a:lnTo>
                    <a:pt x="48866" y="20988"/>
                  </a:lnTo>
                  <a:lnTo>
                    <a:pt x="48866" y="20035"/>
                  </a:lnTo>
                  <a:close/>
                  <a:moveTo>
                    <a:pt x="50864" y="20035"/>
                  </a:moveTo>
                  <a:lnTo>
                    <a:pt x="50864" y="20988"/>
                  </a:lnTo>
                  <a:lnTo>
                    <a:pt x="51802" y="20988"/>
                  </a:lnTo>
                  <a:lnTo>
                    <a:pt x="51802" y="20035"/>
                  </a:lnTo>
                  <a:close/>
                  <a:moveTo>
                    <a:pt x="40587" y="21575"/>
                  </a:moveTo>
                  <a:lnTo>
                    <a:pt x="40587" y="22529"/>
                  </a:lnTo>
                  <a:lnTo>
                    <a:pt x="41525" y="22529"/>
                  </a:lnTo>
                  <a:lnTo>
                    <a:pt x="41525" y="21575"/>
                  </a:lnTo>
                  <a:close/>
                  <a:moveTo>
                    <a:pt x="44992" y="21575"/>
                  </a:moveTo>
                  <a:lnTo>
                    <a:pt x="44992" y="22529"/>
                  </a:lnTo>
                  <a:lnTo>
                    <a:pt x="45930" y="22529"/>
                  </a:lnTo>
                  <a:lnTo>
                    <a:pt x="45930" y="21575"/>
                  </a:lnTo>
                  <a:close/>
                  <a:moveTo>
                    <a:pt x="46459" y="21575"/>
                  </a:moveTo>
                  <a:lnTo>
                    <a:pt x="46459" y="22529"/>
                  </a:lnTo>
                  <a:lnTo>
                    <a:pt x="47398" y="22529"/>
                  </a:lnTo>
                  <a:lnTo>
                    <a:pt x="47398" y="21575"/>
                  </a:lnTo>
                  <a:close/>
                  <a:moveTo>
                    <a:pt x="47928" y="21575"/>
                  </a:moveTo>
                  <a:lnTo>
                    <a:pt x="47928" y="22529"/>
                  </a:lnTo>
                  <a:lnTo>
                    <a:pt x="48866" y="22529"/>
                  </a:lnTo>
                  <a:lnTo>
                    <a:pt x="48866" y="21575"/>
                  </a:lnTo>
                  <a:close/>
                  <a:moveTo>
                    <a:pt x="49395" y="21575"/>
                  </a:moveTo>
                  <a:lnTo>
                    <a:pt x="49395" y="22529"/>
                  </a:lnTo>
                  <a:lnTo>
                    <a:pt x="50334" y="22529"/>
                  </a:lnTo>
                  <a:lnTo>
                    <a:pt x="50334" y="21575"/>
                  </a:lnTo>
                  <a:close/>
                  <a:moveTo>
                    <a:pt x="19888" y="21479"/>
                  </a:moveTo>
                  <a:lnTo>
                    <a:pt x="19888" y="23039"/>
                  </a:lnTo>
                  <a:lnTo>
                    <a:pt x="26394" y="23039"/>
                  </a:lnTo>
                  <a:lnTo>
                    <a:pt x="26394" y="21479"/>
                  </a:lnTo>
                  <a:close/>
                  <a:moveTo>
                    <a:pt x="1841" y="22603"/>
                  </a:moveTo>
                  <a:lnTo>
                    <a:pt x="1841" y="24069"/>
                  </a:lnTo>
                  <a:lnTo>
                    <a:pt x="11660" y="24069"/>
                  </a:lnTo>
                  <a:lnTo>
                    <a:pt x="11660" y="22603"/>
                  </a:lnTo>
                  <a:close/>
                  <a:moveTo>
                    <a:pt x="40587" y="23117"/>
                  </a:moveTo>
                  <a:lnTo>
                    <a:pt x="40587" y="24069"/>
                  </a:lnTo>
                  <a:lnTo>
                    <a:pt x="41525" y="24069"/>
                  </a:lnTo>
                  <a:lnTo>
                    <a:pt x="41525" y="23117"/>
                  </a:lnTo>
                  <a:close/>
                  <a:moveTo>
                    <a:pt x="42056" y="23117"/>
                  </a:moveTo>
                  <a:lnTo>
                    <a:pt x="42056" y="24069"/>
                  </a:lnTo>
                  <a:lnTo>
                    <a:pt x="42994" y="24069"/>
                  </a:lnTo>
                  <a:lnTo>
                    <a:pt x="42994" y="23117"/>
                  </a:lnTo>
                  <a:close/>
                  <a:moveTo>
                    <a:pt x="43523" y="23117"/>
                  </a:moveTo>
                  <a:lnTo>
                    <a:pt x="43523" y="24069"/>
                  </a:lnTo>
                  <a:lnTo>
                    <a:pt x="44461" y="24069"/>
                  </a:lnTo>
                  <a:lnTo>
                    <a:pt x="44461" y="23117"/>
                  </a:lnTo>
                  <a:close/>
                  <a:moveTo>
                    <a:pt x="44992" y="23117"/>
                  </a:moveTo>
                  <a:lnTo>
                    <a:pt x="44992" y="24069"/>
                  </a:lnTo>
                  <a:lnTo>
                    <a:pt x="45930" y="24069"/>
                  </a:lnTo>
                  <a:lnTo>
                    <a:pt x="45930" y="23117"/>
                  </a:lnTo>
                  <a:close/>
                  <a:moveTo>
                    <a:pt x="47928" y="23117"/>
                  </a:moveTo>
                  <a:lnTo>
                    <a:pt x="47928" y="24069"/>
                  </a:lnTo>
                  <a:lnTo>
                    <a:pt x="48866" y="24069"/>
                  </a:lnTo>
                  <a:lnTo>
                    <a:pt x="48866" y="23117"/>
                  </a:lnTo>
                  <a:close/>
                  <a:moveTo>
                    <a:pt x="49395" y="23117"/>
                  </a:moveTo>
                  <a:lnTo>
                    <a:pt x="49395" y="24069"/>
                  </a:lnTo>
                  <a:lnTo>
                    <a:pt x="50334" y="24069"/>
                  </a:lnTo>
                  <a:lnTo>
                    <a:pt x="50334" y="23117"/>
                  </a:lnTo>
                  <a:close/>
                  <a:moveTo>
                    <a:pt x="50864" y="23117"/>
                  </a:moveTo>
                  <a:lnTo>
                    <a:pt x="50864" y="24069"/>
                  </a:lnTo>
                  <a:lnTo>
                    <a:pt x="51802" y="24069"/>
                  </a:lnTo>
                  <a:lnTo>
                    <a:pt x="51802" y="23117"/>
                  </a:lnTo>
                  <a:close/>
                  <a:moveTo>
                    <a:pt x="40587" y="24659"/>
                  </a:moveTo>
                  <a:lnTo>
                    <a:pt x="40587" y="25611"/>
                  </a:lnTo>
                  <a:lnTo>
                    <a:pt x="41525" y="25611"/>
                  </a:lnTo>
                  <a:lnTo>
                    <a:pt x="41525" y="24659"/>
                  </a:lnTo>
                  <a:close/>
                  <a:moveTo>
                    <a:pt x="43523" y="24659"/>
                  </a:moveTo>
                  <a:lnTo>
                    <a:pt x="43523" y="25611"/>
                  </a:lnTo>
                  <a:lnTo>
                    <a:pt x="44461" y="25611"/>
                  </a:lnTo>
                  <a:lnTo>
                    <a:pt x="44461" y="24659"/>
                  </a:lnTo>
                  <a:close/>
                  <a:moveTo>
                    <a:pt x="44992" y="24659"/>
                  </a:moveTo>
                  <a:lnTo>
                    <a:pt x="44992" y="25611"/>
                  </a:lnTo>
                  <a:lnTo>
                    <a:pt x="45930" y="25611"/>
                  </a:lnTo>
                  <a:lnTo>
                    <a:pt x="45930" y="24659"/>
                  </a:lnTo>
                  <a:close/>
                  <a:moveTo>
                    <a:pt x="46459" y="24659"/>
                  </a:moveTo>
                  <a:lnTo>
                    <a:pt x="46459" y="25611"/>
                  </a:lnTo>
                  <a:lnTo>
                    <a:pt x="47398" y="25611"/>
                  </a:lnTo>
                  <a:lnTo>
                    <a:pt x="47398" y="24659"/>
                  </a:lnTo>
                  <a:close/>
                  <a:moveTo>
                    <a:pt x="47928" y="24659"/>
                  </a:moveTo>
                  <a:lnTo>
                    <a:pt x="47928" y="25611"/>
                  </a:lnTo>
                  <a:lnTo>
                    <a:pt x="48866" y="25611"/>
                  </a:lnTo>
                  <a:lnTo>
                    <a:pt x="48866" y="24659"/>
                  </a:lnTo>
                  <a:close/>
                  <a:moveTo>
                    <a:pt x="49395" y="24659"/>
                  </a:moveTo>
                  <a:lnTo>
                    <a:pt x="49395" y="25611"/>
                  </a:lnTo>
                  <a:lnTo>
                    <a:pt x="50334" y="25611"/>
                  </a:lnTo>
                  <a:lnTo>
                    <a:pt x="50334" y="24659"/>
                  </a:lnTo>
                  <a:close/>
                  <a:moveTo>
                    <a:pt x="50864" y="24659"/>
                  </a:moveTo>
                  <a:lnTo>
                    <a:pt x="50864" y="25611"/>
                  </a:lnTo>
                  <a:lnTo>
                    <a:pt x="51802" y="25611"/>
                  </a:lnTo>
                  <a:lnTo>
                    <a:pt x="51802" y="24659"/>
                  </a:lnTo>
                  <a:close/>
                  <a:moveTo>
                    <a:pt x="19888" y="24700"/>
                  </a:moveTo>
                  <a:lnTo>
                    <a:pt x="19888" y="26262"/>
                  </a:lnTo>
                  <a:lnTo>
                    <a:pt x="26394" y="26262"/>
                  </a:lnTo>
                  <a:lnTo>
                    <a:pt x="26394" y="24700"/>
                  </a:lnTo>
                  <a:close/>
                  <a:moveTo>
                    <a:pt x="28620" y="24700"/>
                  </a:moveTo>
                  <a:lnTo>
                    <a:pt x="28620" y="26262"/>
                  </a:lnTo>
                  <a:lnTo>
                    <a:pt x="35127" y="26262"/>
                  </a:lnTo>
                  <a:lnTo>
                    <a:pt x="35127" y="24700"/>
                  </a:lnTo>
                  <a:close/>
                  <a:moveTo>
                    <a:pt x="40587" y="26197"/>
                  </a:moveTo>
                  <a:lnTo>
                    <a:pt x="40587" y="27151"/>
                  </a:lnTo>
                  <a:lnTo>
                    <a:pt x="41525" y="27151"/>
                  </a:lnTo>
                  <a:lnTo>
                    <a:pt x="41525" y="26197"/>
                  </a:lnTo>
                  <a:close/>
                  <a:moveTo>
                    <a:pt x="42056" y="26197"/>
                  </a:moveTo>
                  <a:lnTo>
                    <a:pt x="42056" y="27151"/>
                  </a:lnTo>
                  <a:lnTo>
                    <a:pt x="42994" y="27151"/>
                  </a:lnTo>
                  <a:lnTo>
                    <a:pt x="42994" y="26197"/>
                  </a:lnTo>
                  <a:close/>
                  <a:moveTo>
                    <a:pt x="44992" y="26197"/>
                  </a:moveTo>
                  <a:lnTo>
                    <a:pt x="44992" y="27151"/>
                  </a:lnTo>
                  <a:lnTo>
                    <a:pt x="45930" y="27151"/>
                  </a:lnTo>
                  <a:lnTo>
                    <a:pt x="45930" y="26197"/>
                  </a:lnTo>
                  <a:close/>
                  <a:moveTo>
                    <a:pt x="47928" y="26197"/>
                  </a:moveTo>
                  <a:lnTo>
                    <a:pt x="47928" y="27151"/>
                  </a:lnTo>
                  <a:lnTo>
                    <a:pt x="48866" y="27151"/>
                  </a:lnTo>
                  <a:lnTo>
                    <a:pt x="48866" y="26197"/>
                  </a:lnTo>
                  <a:close/>
                  <a:moveTo>
                    <a:pt x="49395" y="26197"/>
                  </a:moveTo>
                  <a:lnTo>
                    <a:pt x="49395" y="27151"/>
                  </a:lnTo>
                  <a:lnTo>
                    <a:pt x="50334" y="27151"/>
                  </a:lnTo>
                  <a:lnTo>
                    <a:pt x="50334" y="26197"/>
                  </a:lnTo>
                  <a:close/>
                  <a:moveTo>
                    <a:pt x="50864" y="26197"/>
                  </a:moveTo>
                  <a:lnTo>
                    <a:pt x="50864" y="27151"/>
                  </a:lnTo>
                  <a:lnTo>
                    <a:pt x="51802" y="27151"/>
                  </a:lnTo>
                  <a:lnTo>
                    <a:pt x="51802" y="26197"/>
                  </a:lnTo>
                  <a:close/>
                  <a:moveTo>
                    <a:pt x="62066" y="27345"/>
                  </a:moveTo>
                  <a:lnTo>
                    <a:pt x="62066" y="28231"/>
                  </a:lnTo>
                  <a:lnTo>
                    <a:pt x="65131" y="28231"/>
                  </a:lnTo>
                  <a:lnTo>
                    <a:pt x="65131" y="27345"/>
                  </a:lnTo>
                  <a:close/>
                  <a:moveTo>
                    <a:pt x="42056" y="27739"/>
                  </a:moveTo>
                  <a:lnTo>
                    <a:pt x="42056" y="28693"/>
                  </a:lnTo>
                  <a:lnTo>
                    <a:pt x="42994" y="28693"/>
                  </a:lnTo>
                  <a:lnTo>
                    <a:pt x="42994" y="27739"/>
                  </a:lnTo>
                  <a:close/>
                  <a:moveTo>
                    <a:pt x="43523" y="27739"/>
                  </a:moveTo>
                  <a:lnTo>
                    <a:pt x="43523" y="28693"/>
                  </a:lnTo>
                  <a:lnTo>
                    <a:pt x="44461" y="28693"/>
                  </a:lnTo>
                  <a:lnTo>
                    <a:pt x="44461" y="27739"/>
                  </a:lnTo>
                  <a:close/>
                  <a:moveTo>
                    <a:pt x="44992" y="27739"/>
                  </a:moveTo>
                  <a:lnTo>
                    <a:pt x="44992" y="28693"/>
                  </a:lnTo>
                  <a:lnTo>
                    <a:pt x="45930" y="28693"/>
                  </a:lnTo>
                  <a:lnTo>
                    <a:pt x="45930" y="27739"/>
                  </a:lnTo>
                  <a:close/>
                  <a:moveTo>
                    <a:pt x="46459" y="27739"/>
                  </a:moveTo>
                  <a:lnTo>
                    <a:pt x="46459" y="28693"/>
                  </a:lnTo>
                  <a:lnTo>
                    <a:pt x="47398" y="28693"/>
                  </a:lnTo>
                  <a:lnTo>
                    <a:pt x="47398" y="27739"/>
                  </a:lnTo>
                  <a:close/>
                  <a:moveTo>
                    <a:pt x="47928" y="27739"/>
                  </a:moveTo>
                  <a:lnTo>
                    <a:pt x="47928" y="28693"/>
                  </a:lnTo>
                  <a:lnTo>
                    <a:pt x="48866" y="28693"/>
                  </a:lnTo>
                  <a:lnTo>
                    <a:pt x="48866" y="27739"/>
                  </a:lnTo>
                  <a:close/>
                  <a:moveTo>
                    <a:pt x="49395" y="27739"/>
                  </a:moveTo>
                  <a:lnTo>
                    <a:pt x="49395" y="28693"/>
                  </a:lnTo>
                  <a:lnTo>
                    <a:pt x="50334" y="28693"/>
                  </a:lnTo>
                  <a:lnTo>
                    <a:pt x="50334" y="27739"/>
                  </a:lnTo>
                  <a:close/>
                  <a:moveTo>
                    <a:pt x="1" y="29240"/>
                  </a:moveTo>
                  <a:lnTo>
                    <a:pt x="1" y="30126"/>
                  </a:lnTo>
                  <a:lnTo>
                    <a:pt x="13500" y="30126"/>
                  </a:lnTo>
                  <a:lnTo>
                    <a:pt x="13500" y="29240"/>
                  </a:lnTo>
                  <a:close/>
                  <a:moveTo>
                    <a:pt x="57430" y="29240"/>
                  </a:moveTo>
                  <a:lnTo>
                    <a:pt x="57430" y="30126"/>
                  </a:lnTo>
                  <a:lnTo>
                    <a:pt x="60495" y="30126"/>
                  </a:lnTo>
                  <a:lnTo>
                    <a:pt x="60495" y="29240"/>
                  </a:lnTo>
                  <a:close/>
                  <a:moveTo>
                    <a:pt x="66834" y="29240"/>
                  </a:moveTo>
                  <a:lnTo>
                    <a:pt x="66834" y="30126"/>
                  </a:lnTo>
                  <a:lnTo>
                    <a:pt x="69897" y="30126"/>
                  </a:lnTo>
                  <a:lnTo>
                    <a:pt x="69897" y="29240"/>
                  </a:lnTo>
                  <a:close/>
                  <a:moveTo>
                    <a:pt x="40587" y="29281"/>
                  </a:moveTo>
                  <a:lnTo>
                    <a:pt x="40587" y="30233"/>
                  </a:lnTo>
                  <a:lnTo>
                    <a:pt x="41525" y="30233"/>
                  </a:lnTo>
                  <a:lnTo>
                    <a:pt x="41525" y="29281"/>
                  </a:lnTo>
                  <a:close/>
                  <a:moveTo>
                    <a:pt x="42056" y="29281"/>
                  </a:moveTo>
                  <a:lnTo>
                    <a:pt x="42056" y="30233"/>
                  </a:lnTo>
                  <a:lnTo>
                    <a:pt x="42994" y="30233"/>
                  </a:lnTo>
                  <a:lnTo>
                    <a:pt x="42994" y="29281"/>
                  </a:lnTo>
                  <a:close/>
                  <a:moveTo>
                    <a:pt x="43523" y="29281"/>
                  </a:moveTo>
                  <a:lnTo>
                    <a:pt x="43523" y="30233"/>
                  </a:lnTo>
                  <a:lnTo>
                    <a:pt x="44461" y="30233"/>
                  </a:lnTo>
                  <a:lnTo>
                    <a:pt x="44461" y="29281"/>
                  </a:lnTo>
                  <a:close/>
                  <a:moveTo>
                    <a:pt x="46459" y="29281"/>
                  </a:moveTo>
                  <a:lnTo>
                    <a:pt x="46459" y="30233"/>
                  </a:lnTo>
                  <a:lnTo>
                    <a:pt x="47398" y="30233"/>
                  </a:lnTo>
                  <a:lnTo>
                    <a:pt x="47398" y="29281"/>
                  </a:lnTo>
                  <a:close/>
                  <a:moveTo>
                    <a:pt x="47928" y="29281"/>
                  </a:moveTo>
                  <a:lnTo>
                    <a:pt x="47928" y="30233"/>
                  </a:lnTo>
                  <a:lnTo>
                    <a:pt x="48866" y="30233"/>
                  </a:lnTo>
                  <a:lnTo>
                    <a:pt x="48866" y="29281"/>
                  </a:lnTo>
                  <a:close/>
                  <a:moveTo>
                    <a:pt x="50864" y="29281"/>
                  </a:moveTo>
                  <a:lnTo>
                    <a:pt x="50864" y="30233"/>
                  </a:lnTo>
                  <a:lnTo>
                    <a:pt x="51802" y="30233"/>
                  </a:lnTo>
                  <a:lnTo>
                    <a:pt x="51802" y="29281"/>
                  </a:lnTo>
                  <a:close/>
                  <a:moveTo>
                    <a:pt x="40587" y="30822"/>
                  </a:moveTo>
                  <a:lnTo>
                    <a:pt x="40587" y="31774"/>
                  </a:lnTo>
                  <a:lnTo>
                    <a:pt x="41525" y="31774"/>
                  </a:lnTo>
                  <a:lnTo>
                    <a:pt x="41525" y="30822"/>
                  </a:lnTo>
                  <a:close/>
                  <a:moveTo>
                    <a:pt x="43523" y="30822"/>
                  </a:moveTo>
                  <a:lnTo>
                    <a:pt x="43523" y="31774"/>
                  </a:lnTo>
                  <a:lnTo>
                    <a:pt x="44461" y="31774"/>
                  </a:lnTo>
                  <a:lnTo>
                    <a:pt x="44461" y="30822"/>
                  </a:lnTo>
                  <a:close/>
                  <a:moveTo>
                    <a:pt x="44992" y="30822"/>
                  </a:moveTo>
                  <a:lnTo>
                    <a:pt x="44992" y="31774"/>
                  </a:lnTo>
                  <a:lnTo>
                    <a:pt x="45930" y="31774"/>
                  </a:lnTo>
                  <a:lnTo>
                    <a:pt x="45930" y="30822"/>
                  </a:lnTo>
                  <a:close/>
                  <a:moveTo>
                    <a:pt x="46459" y="30822"/>
                  </a:moveTo>
                  <a:lnTo>
                    <a:pt x="46459" y="31774"/>
                  </a:lnTo>
                  <a:lnTo>
                    <a:pt x="47398" y="31774"/>
                  </a:lnTo>
                  <a:lnTo>
                    <a:pt x="47398" y="30822"/>
                  </a:lnTo>
                  <a:close/>
                  <a:moveTo>
                    <a:pt x="47928" y="30822"/>
                  </a:moveTo>
                  <a:lnTo>
                    <a:pt x="47928" y="31774"/>
                  </a:lnTo>
                  <a:lnTo>
                    <a:pt x="48866" y="31774"/>
                  </a:lnTo>
                  <a:lnTo>
                    <a:pt x="48866" y="30822"/>
                  </a:lnTo>
                  <a:close/>
                  <a:moveTo>
                    <a:pt x="49395" y="30822"/>
                  </a:moveTo>
                  <a:lnTo>
                    <a:pt x="49395" y="31774"/>
                  </a:lnTo>
                  <a:lnTo>
                    <a:pt x="50334" y="31774"/>
                  </a:lnTo>
                  <a:lnTo>
                    <a:pt x="50334" y="30822"/>
                  </a:lnTo>
                  <a:close/>
                  <a:moveTo>
                    <a:pt x="28620" y="31143"/>
                  </a:moveTo>
                  <a:lnTo>
                    <a:pt x="28620" y="32703"/>
                  </a:lnTo>
                  <a:lnTo>
                    <a:pt x="35127" y="32703"/>
                  </a:lnTo>
                  <a:lnTo>
                    <a:pt x="35127" y="31143"/>
                  </a:lnTo>
                  <a:close/>
                  <a:moveTo>
                    <a:pt x="40587" y="32363"/>
                  </a:moveTo>
                  <a:lnTo>
                    <a:pt x="40587" y="33316"/>
                  </a:lnTo>
                  <a:lnTo>
                    <a:pt x="41525" y="33316"/>
                  </a:lnTo>
                  <a:lnTo>
                    <a:pt x="41525" y="32363"/>
                  </a:lnTo>
                  <a:close/>
                  <a:moveTo>
                    <a:pt x="42056" y="32363"/>
                  </a:moveTo>
                  <a:lnTo>
                    <a:pt x="42056" y="33316"/>
                  </a:lnTo>
                  <a:lnTo>
                    <a:pt x="42994" y="33316"/>
                  </a:lnTo>
                  <a:lnTo>
                    <a:pt x="42994" y="32363"/>
                  </a:lnTo>
                  <a:close/>
                  <a:moveTo>
                    <a:pt x="43523" y="32363"/>
                  </a:moveTo>
                  <a:lnTo>
                    <a:pt x="43523" y="33316"/>
                  </a:lnTo>
                  <a:lnTo>
                    <a:pt x="44461" y="33316"/>
                  </a:lnTo>
                  <a:lnTo>
                    <a:pt x="44461" y="32363"/>
                  </a:lnTo>
                  <a:close/>
                  <a:moveTo>
                    <a:pt x="44992" y="32363"/>
                  </a:moveTo>
                  <a:lnTo>
                    <a:pt x="44992" y="33316"/>
                  </a:lnTo>
                  <a:lnTo>
                    <a:pt x="45930" y="33316"/>
                  </a:lnTo>
                  <a:lnTo>
                    <a:pt x="45930" y="32363"/>
                  </a:lnTo>
                  <a:close/>
                  <a:moveTo>
                    <a:pt x="47928" y="32363"/>
                  </a:moveTo>
                  <a:lnTo>
                    <a:pt x="47928" y="33316"/>
                  </a:lnTo>
                  <a:lnTo>
                    <a:pt x="48866" y="33316"/>
                  </a:lnTo>
                  <a:lnTo>
                    <a:pt x="48866" y="32363"/>
                  </a:lnTo>
                  <a:close/>
                  <a:moveTo>
                    <a:pt x="50864" y="32363"/>
                  </a:moveTo>
                  <a:lnTo>
                    <a:pt x="50864" y="33316"/>
                  </a:lnTo>
                  <a:lnTo>
                    <a:pt x="51802" y="33316"/>
                  </a:lnTo>
                  <a:lnTo>
                    <a:pt x="51802" y="32363"/>
                  </a:lnTo>
                  <a:close/>
                  <a:moveTo>
                    <a:pt x="1" y="33027"/>
                  </a:moveTo>
                  <a:lnTo>
                    <a:pt x="1" y="33914"/>
                  </a:lnTo>
                  <a:lnTo>
                    <a:pt x="13500" y="33914"/>
                  </a:lnTo>
                  <a:lnTo>
                    <a:pt x="13500" y="33027"/>
                  </a:lnTo>
                  <a:close/>
                  <a:moveTo>
                    <a:pt x="57430" y="33027"/>
                  </a:moveTo>
                  <a:lnTo>
                    <a:pt x="57430" y="33914"/>
                  </a:lnTo>
                  <a:lnTo>
                    <a:pt x="60495" y="33914"/>
                  </a:lnTo>
                  <a:lnTo>
                    <a:pt x="60495" y="33027"/>
                  </a:lnTo>
                  <a:close/>
                  <a:moveTo>
                    <a:pt x="62066" y="33027"/>
                  </a:moveTo>
                  <a:lnTo>
                    <a:pt x="62066" y="33914"/>
                  </a:lnTo>
                  <a:lnTo>
                    <a:pt x="65131" y="33914"/>
                  </a:lnTo>
                  <a:lnTo>
                    <a:pt x="65131" y="33027"/>
                  </a:lnTo>
                  <a:close/>
                  <a:moveTo>
                    <a:pt x="66834" y="33027"/>
                  </a:moveTo>
                  <a:lnTo>
                    <a:pt x="66834" y="33914"/>
                  </a:lnTo>
                  <a:lnTo>
                    <a:pt x="69897" y="33914"/>
                  </a:lnTo>
                  <a:lnTo>
                    <a:pt x="69897" y="33027"/>
                  </a:lnTo>
                  <a:close/>
                  <a:moveTo>
                    <a:pt x="42056" y="33904"/>
                  </a:moveTo>
                  <a:lnTo>
                    <a:pt x="42056" y="34857"/>
                  </a:lnTo>
                  <a:lnTo>
                    <a:pt x="42994" y="34857"/>
                  </a:lnTo>
                  <a:lnTo>
                    <a:pt x="42994" y="33904"/>
                  </a:lnTo>
                  <a:close/>
                  <a:moveTo>
                    <a:pt x="46459" y="33904"/>
                  </a:moveTo>
                  <a:lnTo>
                    <a:pt x="46459" y="34857"/>
                  </a:lnTo>
                  <a:lnTo>
                    <a:pt x="47398" y="34857"/>
                  </a:lnTo>
                  <a:lnTo>
                    <a:pt x="47398" y="33904"/>
                  </a:lnTo>
                  <a:close/>
                  <a:moveTo>
                    <a:pt x="49395" y="33904"/>
                  </a:moveTo>
                  <a:lnTo>
                    <a:pt x="49395" y="34857"/>
                  </a:lnTo>
                  <a:lnTo>
                    <a:pt x="50334" y="34857"/>
                  </a:lnTo>
                  <a:lnTo>
                    <a:pt x="50334" y="33904"/>
                  </a:lnTo>
                  <a:close/>
                  <a:moveTo>
                    <a:pt x="50864" y="33904"/>
                  </a:moveTo>
                  <a:lnTo>
                    <a:pt x="50864" y="34857"/>
                  </a:lnTo>
                  <a:lnTo>
                    <a:pt x="51802" y="34857"/>
                  </a:lnTo>
                  <a:lnTo>
                    <a:pt x="51802" y="33904"/>
                  </a:lnTo>
                  <a:close/>
                  <a:moveTo>
                    <a:pt x="19888" y="34363"/>
                  </a:moveTo>
                  <a:lnTo>
                    <a:pt x="19888" y="35925"/>
                  </a:lnTo>
                  <a:lnTo>
                    <a:pt x="26394" y="35925"/>
                  </a:lnTo>
                  <a:lnTo>
                    <a:pt x="26394" y="34363"/>
                  </a:lnTo>
                  <a:close/>
                  <a:moveTo>
                    <a:pt x="40587" y="35444"/>
                  </a:moveTo>
                  <a:lnTo>
                    <a:pt x="40587" y="36398"/>
                  </a:lnTo>
                  <a:lnTo>
                    <a:pt x="41525" y="36398"/>
                  </a:lnTo>
                  <a:lnTo>
                    <a:pt x="41525" y="35444"/>
                  </a:lnTo>
                  <a:close/>
                  <a:moveTo>
                    <a:pt x="42056" y="35444"/>
                  </a:moveTo>
                  <a:lnTo>
                    <a:pt x="42056" y="36398"/>
                  </a:lnTo>
                  <a:lnTo>
                    <a:pt x="42994" y="36398"/>
                  </a:lnTo>
                  <a:lnTo>
                    <a:pt x="42994" y="35444"/>
                  </a:lnTo>
                  <a:close/>
                  <a:moveTo>
                    <a:pt x="43523" y="35444"/>
                  </a:moveTo>
                  <a:lnTo>
                    <a:pt x="43523" y="36398"/>
                  </a:lnTo>
                  <a:lnTo>
                    <a:pt x="44461" y="36398"/>
                  </a:lnTo>
                  <a:lnTo>
                    <a:pt x="44461" y="35444"/>
                  </a:lnTo>
                  <a:close/>
                  <a:moveTo>
                    <a:pt x="44992" y="35444"/>
                  </a:moveTo>
                  <a:lnTo>
                    <a:pt x="44992" y="36398"/>
                  </a:lnTo>
                  <a:lnTo>
                    <a:pt x="45930" y="36398"/>
                  </a:lnTo>
                  <a:lnTo>
                    <a:pt x="45930" y="35444"/>
                  </a:lnTo>
                  <a:close/>
                  <a:moveTo>
                    <a:pt x="46459" y="35444"/>
                  </a:moveTo>
                  <a:lnTo>
                    <a:pt x="46459" y="36398"/>
                  </a:lnTo>
                  <a:lnTo>
                    <a:pt x="47398" y="36398"/>
                  </a:lnTo>
                  <a:lnTo>
                    <a:pt x="47398" y="35444"/>
                  </a:lnTo>
                  <a:close/>
                  <a:moveTo>
                    <a:pt x="47928" y="35444"/>
                  </a:moveTo>
                  <a:lnTo>
                    <a:pt x="47928" y="36398"/>
                  </a:lnTo>
                  <a:lnTo>
                    <a:pt x="48866" y="36398"/>
                  </a:lnTo>
                  <a:lnTo>
                    <a:pt x="48866" y="35444"/>
                  </a:lnTo>
                  <a:close/>
                  <a:moveTo>
                    <a:pt x="49395" y="35444"/>
                  </a:moveTo>
                  <a:lnTo>
                    <a:pt x="49395" y="36398"/>
                  </a:lnTo>
                  <a:lnTo>
                    <a:pt x="50334" y="36398"/>
                  </a:lnTo>
                  <a:lnTo>
                    <a:pt x="50334" y="35444"/>
                  </a:lnTo>
                  <a:close/>
                  <a:moveTo>
                    <a:pt x="1" y="36815"/>
                  </a:moveTo>
                  <a:lnTo>
                    <a:pt x="1" y="37702"/>
                  </a:lnTo>
                  <a:lnTo>
                    <a:pt x="13500" y="37702"/>
                  </a:lnTo>
                  <a:lnTo>
                    <a:pt x="13500" y="36815"/>
                  </a:lnTo>
                  <a:close/>
                  <a:moveTo>
                    <a:pt x="57430" y="36815"/>
                  </a:moveTo>
                  <a:lnTo>
                    <a:pt x="57430" y="37702"/>
                  </a:lnTo>
                  <a:lnTo>
                    <a:pt x="60495" y="37702"/>
                  </a:lnTo>
                  <a:lnTo>
                    <a:pt x="60495" y="36815"/>
                  </a:lnTo>
                  <a:close/>
                  <a:moveTo>
                    <a:pt x="66834" y="36815"/>
                  </a:moveTo>
                  <a:lnTo>
                    <a:pt x="66834" y="37702"/>
                  </a:lnTo>
                  <a:lnTo>
                    <a:pt x="69897" y="37702"/>
                  </a:lnTo>
                  <a:lnTo>
                    <a:pt x="69897" y="36815"/>
                  </a:lnTo>
                  <a:close/>
                  <a:moveTo>
                    <a:pt x="62066" y="36815"/>
                  </a:moveTo>
                  <a:lnTo>
                    <a:pt x="62066" y="37703"/>
                  </a:lnTo>
                  <a:lnTo>
                    <a:pt x="65131" y="37703"/>
                  </a:lnTo>
                  <a:lnTo>
                    <a:pt x="65131" y="36815"/>
                  </a:lnTo>
                  <a:close/>
                  <a:moveTo>
                    <a:pt x="40587" y="36986"/>
                  </a:moveTo>
                  <a:lnTo>
                    <a:pt x="40587" y="37940"/>
                  </a:lnTo>
                  <a:lnTo>
                    <a:pt x="41525" y="37940"/>
                  </a:lnTo>
                  <a:lnTo>
                    <a:pt x="41525" y="36986"/>
                  </a:lnTo>
                  <a:close/>
                  <a:moveTo>
                    <a:pt x="42056" y="36986"/>
                  </a:moveTo>
                  <a:lnTo>
                    <a:pt x="42056" y="37940"/>
                  </a:lnTo>
                  <a:lnTo>
                    <a:pt x="42994" y="37940"/>
                  </a:lnTo>
                  <a:lnTo>
                    <a:pt x="42994" y="36986"/>
                  </a:lnTo>
                  <a:close/>
                  <a:moveTo>
                    <a:pt x="44992" y="36986"/>
                  </a:moveTo>
                  <a:lnTo>
                    <a:pt x="44992" y="37940"/>
                  </a:lnTo>
                  <a:lnTo>
                    <a:pt x="45930" y="37940"/>
                  </a:lnTo>
                  <a:lnTo>
                    <a:pt x="45930" y="36986"/>
                  </a:lnTo>
                  <a:close/>
                  <a:moveTo>
                    <a:pt x="47928" y="36986"/>
                  </a:moveTo>
                  <a:lnTo>
                    <a:pt x="47928" y="37940"/>
                  </a:lnTo>
                  <a:lnTo>
                    <a:pt x="48866" y="37940"/>
                  </a:lnTo>
                  <a:lnTo>
                    <a:pt x="48866" y="36986"/>
                  </a:lnTo>
                  <a:close/>
                  <a:moveTo>
                    <a:pt x="49395" y="36986"/>
                  </a:moveTo>
                  <a:lnTo>
                    <a:pt x="49395" y="37940"/>
                  </a:lnTo>
                  <a:lnTo>
                    <a:pt x="50334" y="37940"/>
                  </a:lnTo>
                  <a:lnTo>
                    <a:pt x="50334" y="36986"/>
                  </a:lnTo>
                  <a:close/>
                  <a:moveTo>
                    <a:pt x="50864" y="36986"/>
                  </a:moveTo>
                  <a:lnTo>
                    <a:pt x="50864" y="37940"/>
                  </a:lnTo>
                  <a:lnTo>
                    <a:pt x="51802" y="37940"/>
                  </a:lnTo>
                  <a:lnTo>
                    <a:pt x="51802" y="36986"/>
                  </a:lnTo>
                  <a:close/>
                  <a:moveTo>
                    <a:pt x="43523" y="38526"/>
                  </a:moveTo>
                  <a:lnTo>
                    <a:pt x="43523" y="39480"/>
                  </a:lnTo>
                  <a:lnTo>
                    <a:pt x="44461" y="39480"/>
                  </a:lnTo>
                  <a:lnTo>
                    <a:pt x="44461" y="38526"/>
                  </a:lnTo>
                  <a:close/>
                  <a:moveTo>
                    <a:pt x="44992" y="38526"/>
                  </a:moveTo>
                  <a:lnTo>
                    <a:pt x="44992" y="39480"/>
                  </a:lnTo>
                  <a:lnTo>
                    <a:pt x="45930" y="39480"/>
                  </a:lnTo>
                  <a:lnTo>
                    <a:pt x="45930" y="38526"/>
                  </a:lnTo>
                  <a:close/>
                  <a:moveTo>
                    <a:pt x="46459" y="38526"/>
                  </a:moveTo>
                  <a:lnTo>
                    <a:pt x="46459" y="39480"/>
                  </a:lnTo>
                  <a:lnTo>
                    <a:pt x="47398" y="39480"/>
                  </a:lnTo>
                  <a:lnTo>
                    <a:pt x="47398" y="38526"/>
                  </a:lnTo>
                  <a:close/>
                  <a:moveTo>
                    <a:pt x="47928" y="38526"/>
                  </a:moveTo>
                  <a:lnTo>
                    <a:pt x="47928" y="39480"/>
                  </a:lnTo>
                  <a:lnTo>
                    <a:pt x="48866" y="39480"/>
                  </a:lnTo>
                  <a:lnTo>
                    <a:pt x="48866" y="38526"/>
                  </a:lnTo>
                  <a:close/>
                  <a:moveTo>
                    <a:pt x="49395" y="38526"/>
                  </a:moveTo>
                  <a:lnTo>
                    <a:pt x="49395" y="39480"/>
                  </a:lnTo>
                  <a:lnTo>
                    <a:pt x="50334" y="39480"/>
                  </a:lnTo>
                  <a:lnTo>
                    <a:pt x="50334" y="38526"/>
                  </a:lnTo>
                  <a:close/>
                  <a:moveTo>
                    <a:pt x="50864" y="38526"/>
                  </a:moveTo>
                  <a:lnTo>
                    <a:pt x="50864" y="39480"/>
                  </a:lnTo>
                  <a:lnTo>
                    <a:pt x="51802" y="39480"/>
                  </a:lnTo>
                  <a:lnTo>
                    <a:pt x="51802" y="38526"/>
                  </a:lnTo>
                  <a:close/>
                  <a:moveTo>
                    <a:pt x="62066" y="38872"/>
                  </a:moveTo>
                  <a:lnTo>
                    <a:pt x="62066" y="39760"/>
                  </a:lnTo>
                  <a:lnTo>
                    <a:pt x="65131" y="39760"/>
                  </a:lnTo>
                  <a:lnTo>
                    <a:pt x="65131" y="38872"/>
                  </a:lnTo>
                  <a:close/>
                  <a:moveTo>
                    <a:pt x="40587" y="40068"/>
                  </a:moveTo>
                  <a:lnTo>
                    <a:pt x="40587" y="41020"/>
                  </a:lnTo>
                  <a:lnTo>
                    <a:pt x="41525" y="41020"/>
                  </a:lnTo>
                  <a:lnTo>
                    <a:pt x="41525" y="40068"/>
                  </a:lnTo>
                  <a:close/>
                  <a:moveTo>
                    <a:pt x="42056" y="40068"/>
                  </a:moveTo>
                  <a:lnTo>
                    <a:pt x="42056" y="41020"/>
                  </a:lnTo>
                  <a:lnTo>
                    <a:pt x="42994" y="41020"/>
                  </a:lnTo>
                  <a:lnTo>
                    <a:pt x="42994" y="40068"/>
                  </a:lnTo>
                  <a:close/>
                  <a:moveTo>
                    <a:pt x="43523" y="40068"/>
                  </a:moveTo>
                  <a:lnTo>
                    <a:pt x="43523" y="41020"/>
                  </a:lnTo>
                  <a:lnTo>
                    <a:pt x="44461" y="41020"/>
                  </a:lnTo>
                  <a:lnTo>
                    <a:pt x="44461" y="40068"/>
                  </a:lnTo>
                  <a:close/>
                  <a:moveTo>
                    <a:pt x="47928" y="40068"/>
                  </a:moveTo>
                  <a:lnTo>
                    <a:pt x="47928" y="41020"/>
                  </a:lnTo>
                  <a:lnTo>
                    <a:pt x="48866" y="41020"/>
                  </a:lnTo>
                  <a:lnTo>
                    <a:pt x="48866" y="40068"/>
                  </a:lnTo>
                  <a:close/>
                  <a:moveTo>
                    <a:pt x="1" y="40625"/>
                  </a:moveTo>
                  <a:lnTo>
                    <a:pt x="1" y="41511"/>
                  </a:lnTo>
                  <a:lnTo>
                    <a:pt x="13500" y="41511"/>
                  </a:lnTo>
                  <a:lnTo>
                    <a:pt x="13500" y="40625"/>
                  </a:lnTo>
                  <a:close/>
                  <a:moveTo>
                    <a:pt x="57430" y="40625"/>
                  </a:moveTo>
                  <a:lnTo>
                    <a:pt x="57430" y="41511"/>
                  </a:lnTo>
                  <a:lnTo>
                    <a:pt x="60495" y="41511"/>
                  </a:lnTo>
                  <a:lnTo>
                    <a:pt x="60495" y="40625"/>
                  </a:lnTo>
                  <a:close/>
                  <a:moveTo>
                    <a:pt x="66834" y="40625"/>
                  </a:moveTo>
                  <a:lnTo>
                    <a:pt x="66834" y="41511"/>
                  </a:lnTo>
                  <a:lnTo>
                    <a:pt x="69897" y="41511"/>
                  </a:lnTo>
                  <a:lnTo>
                    <a:pt x="69897" y="40625"/>
                  </a:lnTo>
                  <a:close/>
                  <a:moveTo>
                    <a:pt x="19888" y="40805"/>
                  </a:moveTo>
                  <a:lnTo>
                    <a:pt x="19888" y="42367"/>
                  </a:lnTo>
                  <a:lnTo>
                    <a:pt x="26394" y="42367"/>
                  </a:lnTo>
                  <a:lnTo>
                    <a:pt x="26394" y="40805"/>
                  </a:lnTo>
                  <a:close/>
                  <a:moveTo>
                    <a:pt x="28620" y="40805"/>
                  </a:moveTo>
                  <a:lnTo>
                    <a:pt x="28620" y="42367"/>
                  </a:lnTo>
                  <a:lnTo>
                    <a:pt x="35127" y="42367"/>
                  </a:lnTo>
                  <a:lnTo>
                    <a:pt x="35127" y="40805"/>
                  </a:lnTo>
                  <a:close/>
                  <a:moveTo>
                    <a:pt x="42056" y="41609"/>
                  </a:moveTo>
                  <a:lnTo>
                    <a:pt x="42056" y="42562"/>
                  </a:lnTo>
                  <a:lnTo>
                    <a:pt x="42994" y="42562"/>
                  </a:lnTo>
                  <a:lnTo>
                    <a:pt x="42994" y="41609"/>
                  </a:lnTo>
                  <a:close/>
                  <a:moveTo>
                    <a:pt x="44992" y="41609"/>
                  </a:moveTo>
                  <a:lnTo>
                    <a:pt x="44992" y="42562"/>
                  </a:lnTo>
                  <a:lnTo>
                    <a:pt x="45930" y="42562"/>
                  </a:lnTo>
                  <a:lnTo>
                    <a:pt x="45930" y="41609"/>
                  </a:lnTo>
                  <a:close/>
                  <a:moveTo>
                    <a:pt x="46459" y="41609"/>
                  </a:moveTo>
                  <a:lnTo>
                    <a:pt x="46459" y="42562"/>
                  </a:lnTo>
                  <a:lnTo>
                    <a:pt x="47398" y="42562"/>
                  </a:lnTo>
                  <a:lnTo>
                    <a:pt x="47398" y="41609"/>
                  </a:lnTo>
                  <a:close/>
                  <a:moveTo>
                    <a:pt x="47928" y="41609"/>
                  </a:moveTo>
                  <a:lnTo>
                    <a:pt x="47928" y="42562"/>
                  </a:lnTo>
                  <a:lnTo>
                    <a:pt x="48866" y="42562"/>
                  </a:lnTo>
                  <a:lnTo>
                    <a:pt x="48866" y="41609"/>
                  </a:lnTo>
                  <a:close/>
                  <a:moveTo>
                    <a:pt x="49395" y="41609"/>
                  </a:moveTo>
                  <a:lnTo>
                    <a:pt x="49395" y="42562"/>
                  </a:lnTo>
                  <a:lnTo>
                    <a:pt x="50334" y="42562"/>
                  </a:lnTo>
                  <a:lnTo>
                    <a:pt x="50334" y="41609"/>
                  </a:lnTo>
                  <a:close/>
                  <a:moveTo>
                    <a:pt x="50864" y="41609"/>
                  </a:moveTo>
                  <a:lnTo>
                    <a:pt x="50864" y="42562"/>
                  </a:lnTo>
                  <a:lnTo>
                    <a:pt x="51802" y="42562"/>
                  </a:lnTo>
                  <a:lnTo>
                    <a:pt x="51802" y="41609"/>
                  </a:lnTo>
                  <a:close/>
                  <a:moveTo>
                    <a:pt x="1" y="42680"/>
                  </a:moveTo>
                  <a:lnTo>
                    <a:pt x="1" y="43568"/>
                  </a:lnTo>
                  <a:lnTo>
                    <a:pt x="13500" y="43568"/>
                  </a:lnTo>
                  <a:lnTo>
                    <a:pt x="13500" y="42680"/>
                  </a:lnTo>
                  <a:close/>
                  <a:moveTo>
                    <a:pt x="57430" y="42680"/>
                  </a:moveTo>
                  <a:lnTo>
                    <a:pt x="57430" y="43568"/>
                  </a:lnTo>
                  <a:lnTo>
                    <a:pt x="60495" y="43568"/>
                  </a:lnTo>
                  <a:lnTo>
                    <a:pt x="60495" y="42680"/>
                  </a:lnTo>
                  <a:close/>
                  <a:moveTo>
                    <a:pt x="62066" y="42680"/>
                  </a:moveTo>
                  <a:lnTo>
                    <a:pt x="62066" y="43568"/>
                  </a:lnTo>
                  <a:lnTo>
                    <a:pt x="65131" y="43568"/>
                  </a:lnTo>
                  <a:lnTo>
                    <a:pt x="65131" y="42680"/>
                  </a:lnTo>
                  <a:close/>
                  <a:moveTo>
                    <a:pt x="40587" y="43150"/>
                  </a:moveTo>
                  <a:lnTo>
                    <a:pt x="40587" y="44103"/>
                  </a:lnTo>
                  <a:lnTo>
                    <a:pt x="41525" y="44103"/>
                  </a:lnTo>
                  <a:lnTo>
                    <a:pt x="41525" y="43150"/>
                  </a:lnTo>
                  <a:close/>
                  <a:moveTo>
                    <a:pt x="42056" y="43150"/>
                  </a:moveTo>
                  <a:lnTo>
                    <a:pt x="42056" y="44103"/>
                  </a:lnTo>
                  <a:lnTo>
                    <a:pt x="42994" y="44103"/>
                  </a:lnTo>
                  <a:lnTo>
                    <a:pt x="42994" y="43150"/>
                  </a:lnTo>
                  <a:close/>
                  <a:moveTo>
                    <a:pt x="44992" y="43150"/>
                  </a:moveTo>
                  <a:lnTo>
                    <a:pt x="44992" y="44103"/>
                  </a:lnTo>
                  <a:lnTo>
                    <a:pt x="45930" y="44103"/>
                  </a:lnTo>
                  <a:lnTo>
                    <a:pt x="45930" y="43150"/>
                  </a:lnTo>
                  <a:close/>
                  <a:moveTo>
                    <a:pt x="46459" y="43150"/>
                  </a:moveTo>
                  <a:lnTo>
                    <a:pt x="46459" y="44103"/>
                  </a:lnTo>
                  <a:lnTo>
                    <a:pt x="47398" y="44103"/>
                  </a:lnTo>
                  <a:lnTo>
                    <a:pt x="47398" y="43150"/>
                  </a:lnTo>
                  <a:close/>
                  <a:moveTo>
                    <a:pt x="50864" y="43150"/>
                  </a:moveTo>
                  <a:lnTo>
                    <a:pt x="50864" y="44103"/>
                  </a:lnTo>
                  <a:lnTo>
                    <a:pt x="51802" y="44103"/>
                  </a:lnTo>
                  <a:lnTo>
                    <a:pt x="51802" y="43150"/>
                  </a:lnTo>
                  <a:close/>
                  <a:moveTo>
                    <a:pt x="40587" y="44691"/>
                  </a:moveTo>
                  <a:lnTo>
                    <a:pt x="40587" y="45644"/>
                  </a:lnTo>
                  <a:lnTo>
                    <a:pt x="41525" y="45644"/>
                  </a:lnTo>
                  <a:lnTo>
                    <a:pt x="41525" y="44691"/>
                  </a:lnTo>
                  <a:close/>
                  <a:moveTo>
                    <a:pt x="43523" y="44691"/>
                  </a:moveTo>
                  <a:lnTo>
                    <a:pt x="43523" y="45644"/>
                  </a:lnTo>
                  <a:lnTo>
                    <a:pt x="44461" y="45644"/>
                  </a:lnTo>
                  <a:lnTo>
                    <a:pt x="44461" y="44691"/>
                  </a:lnTo>
                  <a:close/>
                  <a:moveTo>
                    <a:pt x="44992" y="44691"/>
                  </a:moveTo>
                  <a:lnTo>
                    <a:pt x="44992" y="45644"/>
                  </a:lnTo>
                  <a:lnTo>
                    <a:pt x="45930" y="45644"/>
                  </a:lnTo>
                  <a:lnTo>
                    <a:pt x="45930" y="44691"/>
                  </a:lnTo>
                  <a:close/>
                  <a:moveTo>
                    <a:pt x="47928" y="44691"/>
                  </a:moveTo>
                  <a:lnTo>
                    <a:pt x="47928" y="45644"/>
                  </a:lnTo>
                  <a:lnTo>
                    <a:pt x="48866" y="45644"/>
                  </a:lnTo>
                  <a:lnTo>
                    <a:pt x="48866" y="44691"/>
                  </a:lnTo>
                  <a:close/>
                  <a:moveTo>
                    <a:pt x="49395" y="44691"/>
                  </a:moveTo>
                  <a:lnTo>
                    <a:pt x="49395" y="45644"/>
                  </a:lnTo>
                  <a:lnTo>
                    <a:pt x="50334" y="45644"/>
                  </a:lnTo>
                  <a:lnTo>
                    <a:pt x="50334" y="44691"/>
                  </a:lnTo>
                  <a:close/>
                  <a:moveTo>
                    <a:pt x="42056" y="46231"/>
                  </a:moveTo>
                  <a:lnTo>
                    <a:pt x="42056" y="47185"/>
                  </a:lnTo>
                  <a:lnTo>
                    <a:pt x="42994" y="47185"/>
                  </a:lnTo>
                  <a:lnTo>
                    <a:pt x="42994" y="46231"/>
                  </a:lnTo>
                  <a:close/>
                  <a:moveTo>
                    <a:pt x="43523" y="46231"/>
                  </a:moveTo>
                  <a:lnTo>
                    <a:pt x="43523" y="47185"/>
                  </a:lnTo>
                  <a:lnTo>
                    <a:pt x="44461" y="47185"/>
                  </a:lnTo>
                  <a:lnTo>
                    <a:pt x="44461" y="46231"/>
                  </a:lnTo>
                  <a:close/>
                  <a:moveTo>
                    <a:pt x="44992" y="46231"/>
                  </a:moveTo>
                  <a:lnTo>
                    <a:pt x="44992" y="47185"/>
                  </a:lnTo>
                  <a:lnTo>
                    <a:pt x="45930" y="47185"/>
                  </a:lnTo>
                  <a:lnTo>
                    <a:pt x="45930" y="46231"/>
                  </a:lnTo>
                  <a:close/>
                  <a:moveTo>
                    <a:pt x="46459" y="46231"/>
                  </a:moveTo>
                  <a:lnTo>
                    <a:pt x="46459" y="47185"/>
                  </a:lnTo>
                  <a:lnTo>
                    <a:pt x="47398" y="47185"/>
                  </a:lnTo>
                  <a:lnTo>
                    <a:pt x="47398" y="46231"/>
                  </a:lnTo>
                  <a:close/>
                  <a:moveTo>
                    <a:pt x="49395" y="46231"/>
                  </a:moveTo>
                  <a:lnTo>
                    <a:pt x="49395" y="47185"/>
                  </a:lnTo>
                  <a:lnTo>
                    <a:pt x="50334" y="47185"/>
                  </a:lnTo>
                  <a:lnTo>
                    <a:pt x="50334" y="46231"/>
                  </a:lnTo>
                  <a:close/>
                  <a:moveTo>
                    <a:pt x="50864" y="46231"/>
                  </a:moveTo>
                  <a:lnTo>
                    <a:pt x="50864" y="47185"/>
                  </a:lnTo>
                  <a:lnTo>
                    <a:pt x="51802" y="47185"/>
                  </a:lnTo>
                  <a:lnTo>
                    <a:pt x="51802" y="46231"/>
                  </a:lnTo>
                  <a:close/>
                  <a:moveTo>
                    <a:pt x="1" y="46469"/>
                  </a:moveTo>
                  <a:lnTo>
                    <a:pt x="1" y="47357"/>
                  </a:lnTo>
                  <a:lnTo>
                    <a:pt x="13500" y="47357"/>
                  </a:lnTo>
                  <a:lnTo>
                    <a:pt x="13500" y="46469"/>
                  </a:lnTo>
                  <a:close/>
                  <a:moveTo>
                    <a:pt x="57430" y="46469"/>
                  </a:moveTo>
                  <a:lnTo>
                    <a:pt x="57430" y="47357"/>
                  </a:lnTo>
                  <a:lnTo>
                    <a:pt x="60495" y="47357"/>
                  </a:lnTo>
                  <a:lnTo>
                    <a:pt x="60495" y="46469"/>
                  </a:lnTo>
                  <a:close/>
                  <a:moveTo>
                    <a:pt x="62066" y="46469"/>
                  </a:moveTo>
                  <a:lnTo>
                    <a:pt x="62066" y="47357"/>
                  </a:lnTo>
                  <a:lnTo>
                    <a:pt x="65131" y="47357"/>
                  </a:lnTo>
                  <a:lnTo>
                    <a:pt x="65131" y="46469"/>
                  </a:lnTo>
                  <a:close/>
                  <a:moveTo>
                    <a:pt x="66834" y="46469"/>
                  </a:moveTo>
                  <a:lnTo>
                    <a:pt x="66834" y="47357"/>
                  </a:lnTo>
                  <a:lnTo>
                    <a:pt x="69897" y="47357"/>
                  </a:lnTo>
                  <a:lnTo>
                    <a:pt x="69897" y="46469"/>
                  </a:lnTo>
                  <a:close/>
                  <a:moveTo>
                    <a:pt x="40587" y="47773"/>
                  </a:moveTo>
                  <a:lnTo>
                    <a:pt x="40587" y="48725"/>
                  </a:lnTo>
                  <a:lnTo>
                    <a:pt x="41525" y="48725"/>
                  </a:lnTo>
                  <a:lnTo>
                    <a:pt x="41525" y="47773"/>
                  </a:lnTo>
                  <a:close/>
                  <a:moveTo>
                    <a:pt x="42056" y="47773"/>
                  </a:moveTo>
                  <a:lnTo>
                    <a:pt x="42056" y="48725"/>
                  </a:lnTo>
                  <a:lnTo>
                    <a:pt x="42994" y="48725"/>
                  </a:lnTo>
                  <a:lnTo>
                    <a:pt x="42994" y="47773"/>
                  </a:lnTo>
                  <a:close/>
                  <a:moveTo>
                    <a:pt x="44992" y="47773"/>
                  </a:moveTo>
                  <a:lnTo>
                    <a:pt x="44992" y="48725"/>
                  </a:lnTo>
                  <a:lnTo>
                    <a:pt x="45930" y="48725"/>
                  </a:lnTo>
                  <a:lnTo>
                    <a:pt x="45930" y="47773"/>
                  </a:lnTo>
                  <a:close/>
                  <a:moveTo>
                    <a:pt x="46459" y="47773"/>
                  </a:moveTo>
                  <a:lnTo>
                    <a:pt x="46459" y="48725"/>
                  </a:lnTo>
                  <a:lnTo>
                    <a:pt x="47398" y="48725"/>
                  </a:lnTo>
                  <a:lnTo>
                    <a:pt x="47398" y="47773"/>
                  </a:lnTo>
                  <a:close/>
                  <a:moveTo>
                    <a:pt x="47928" y="47773"/>
                  </a:moveTo>
                  <a:lnTo>
                    <a:pt x="47928" y="48725"/>
                  </a:lnTo>
                  <a:lnTo>
                    <a:pt x="48866" y="48725"/>
                  </a:lnTo>
                  <a:lnTo>
                    <a:pt x="48866" y="47773"/>
                  </a:lnTo>
                  <a:close/>
                  <a:moveTo>
                    <a:pt x="50864" y="47773"/>
                  </a:moveTo>
                  <a:lnTo>
                    <a:pt x="50864" y="48725"/>
                  </a:lnTo>
                  <a:lnTo>
                    <a:pt x="51802" y="48725"/>
                  </a:lnTo>
                  <a:lnTo>
                    <a:pt x="51802" y="47773"/>
                  </a:lnTo>
                  <a:close/>
                  <a:moveTo>
                    <a:pt x="19888" y="47248"/>
                  </a:moveTo>
                  <a:lnTo>
                    <a:pt x="19888" y="48810"/>
                  </a:lnTo>
                  <a:lnTo>
                    <a:pt x="26394" y="48810"/>
                  </a:lnTo>
                  <a:lnTo>
                    <a:pt x="26394" y="47248"/>
                  </a:lnTo>
                  <a:close/>
                  <a:moveTo>
                    <a:pt x="28620" y="47248"/>
                  </a:moveTo>
                  <a:lnTo>
                    <a:pt x="28620" y="48810"/>
                  </a:lnTo>
                  <a:lnTo>
                    <a:pt x="35127" y="48810"/>
                  </a:lnTo>
                  <a:lnTo>
                    <a:pt x="35127" y="47248"/>
                  </a:lnTo>
                  <a:close/>
                  <a:moveTo>
                    <a:pt x="43523" y="49315"/>
                  </a:moveTo>
                  <a:lnTo>
                    <a:pt x="43523" y="50267"/>
                  </a:lnTo>
                  <a:lnTo>
                    <a:pt x="44461" y="50267"/>
                  </a:lnTo>
                  <a:lnTo>
                    <a:pt x="44461" y="49315"/>
                  </a:lnTo>
                  <a:close/>
                  <a:moveTo>
                    <a:pt x="44992" y="49315"/>
                  </a:moveTo>
                  <a:lnTo>
                    <a:pt x="44992" y="50267"/>
                  </a:lnTo>
                  <a:lnTo>
                    <a:pt x="45930" y="50267"/>
                  </a:lnTo>
                  <a:lnTo>
                    <a:pt x="45930" y="49315"/>
                  </a:lnTo>
                  <a:close/>
                  <a:moveTo>
                    <a:pt x="47928" y="49315"/>
                  </a:moveTo>
                  <a:lnTo>
                    <a:pt x="47928" y="50267"/>
                  </a:lnTo>
                  <a:lnTo>
                    <a:pt x="48866" y="50267"/>
                  </a:lnTo>
                  <a:lnTo>
                    <a:pt x="48866" y="49315"/>
                  </a:lnTo>
                  <a:close/>
                  <a:moveTo>
                    <a:pt x="49395" y="49315"/>
                  </a:moveTo>
                  <a:lnTo>
                    <a:pt x="49395" y="50267"/>
                  </a:lnTo>
                  <a:lnTo>
                    <a:pt x="50334" y="50267"/>
                  </a:lnTo>
                  <a:lnTo>
                    <a:pt x="50334" y="49315"/>
                  </a:lnTo>
                  <a:close/>
                  <a:moveTo>
                    <a:pt x="50864" y="49315"/>
                  </a:moveTo>
                  <a:lnTo>
                    <a:pt x="50864" y="50267"/>
                  </a:lnTo>
                  <a:lnTo>
                    <a:pt x="51802" y="50267"/>
                  </a:lnTo>
                  <a:lnTo>
                    <a:pt x="51802" y="49315"/>
                  </a:lnTo>
                  <a:close/>
                  <a:moveTo>
                    <a:pt x="62066" y="50258"/>
                  </a:moveTo>
                  <a:lnTo>
                    <a:pt x="62066" y="51145"/>
                  </a:lnTo>
                  <a:lnTo>
                    <a:pt x="65131" y="51145"/>
                  </a:lnTo>
                  <a:lnTo>
                    <a:pt x="65131" y="50258"/>
                  </a:lnTo>
                  <a:close/>
                  <a:moveTo>
                    <a:pt x="40587" y="50855"/>
                  </a:moveTo>
                  <a:lnTo>
                    <a:pt x="40587" y="51807"/>
                  </a:lnTo>
                  <a:lnTo>
                    <a:pt x="41525" y="51807"/>
                  </a:lnTo>
                  <a:lnTo>
                    <a:pt x="41525" y="50855"/>
                  </a:lnTo>
                  <a:close/>
                  <a:moveTo>
                    <a:pt x="43523" y="50855"/>
                  </a:moveTo>
                  <a:lnTo>
                    <a:pt x="43523" y="51807"/>
                  </a:lnTo>
                  <a:lnTo>
                    <a:pt x="44461" y="51807"/>
                  </a:lnTo>
                  <a:lnTo>
                    <a:pt x="44461" y="50855"/>
                  </a:lnTo>
                  <a:close/>
                  <a:moveTo>
                    <a:pt x="46459" y="50855"/>
                  </a:moveTo>
                  <a:lnTo>
                    <a:pt x="46459" y="51807"/>
                  </a:lnTo>
                  <a:lnTo>
                    <a:pt x="47398" y="51807"/>
                  </a:lnTo>
                  <a:lnTo>
                    <a:pt x="47398" y="50855"/>
                  </a:lnTo>
                  <a:close/>
                  <a:moveTo>
                    <a:pt x="47928" y="50855"/>
                  </a:moveTo>
                  <a:lnTo>
                    <a:pt x="47928" y="51807"/>
                  </a:lnTo>
                  <a:lnTo>
                    <a:pt x="48866" y="51807"/>
                  </a:lnTo>
                  <a:lnTo>
                    <a:pt x="48866" y="50855"/>
                  </a:lnTo>
                  <a:close/>
                  <a:moveTo>
                    <a:pt x="49395" y="50855"/>
                  </a:moveTo>
                  <a:lnTo>
                    <a:pt x="49395" y="51807"/>
                  </a:lnTo>
                  <a:lnTo>
                    <a:pt x="50334" y="51807"/>
                  </a:lnTo>
                  <a:lnTo>
                    <a:pt x="50334" y="50855"/>
                  </a:lnTo>
                  <a:close/>
                  <a:moveTo>
                    <a:pt x="19888" y="50471"/>
                  </a:moveTo>
                  <a:lnTo>
                    <a:pt x="19888" y="52030"/>
                  </a:lnTo>
                  <a:lnTo>
                    <a:pt x="26394" y="52030"/>
                  </a:lnTo>
                  <a:lnTo>
                    <a:pt x="26394" y="50471"/>
                  </a:lnTo>
                  <a:close/>
                  <a:moveTo>
                    <a:pt x="28620" y="50471"/>
                  </a:moveTo>
                  <a:lnTo>
                    <a:pt x="28620" y="52030"/>
                  </a:lnTo>
                  <a:lnTo>
                    <a:pt x="35127" y="52030"/>
                  </a:lnTo>
                  <a:lnTo>
                    <a:pt x="35127" y="50471"/>
                  </a:lnTo>
                  <a:close/>
                  <a:moveTo>
                    <a:pt x="1" y="52152"/>
                  </a:moveTo>
                  <a:lnTo>
                    <a:pt x="1" y="53038"/>
                  </a:lnTo>
                  <a:lnTo>
                    <a:pt x="13500" y="53038"/>
                  </a:lnTo>
                  <a:lnTo>
                    <a:pt x="13500" y="52152"/>
                  </a:lnTo>
                  <a:close/>
                  <a:moveTo>
                    <a:pt x="57430" y="52152"/>
                  </a:moveTo>
                  <a:lnTo>
                    <a:pt x="57430" y="53038"/>
                  </a:lnTo>
                  <a:lnTo>
                    <a:pt x="60495" y="53038"/>
                  </a:lnTo>
                  <a:lnTo>
                    <a:pt x="60495" y="52152"/>
                  </a:lnTo>
                  <a:close/>
                  <a:moveTo>
                    <a:pt x="66834" y="52152"/>
                  </a:moveTo>
                  <a:lnTo>
                    <a:pt x="66834" y="53038"/>
                  </a:lnTo>
                  <a:lnTo>
                    <a:pt x="69897" y="53038"/>
                  </a:lnTo>
                  <a:lnTo>
                    <a:pt x="69897" y="52152"/>
                  </a:lnTo>
                  <a:close/>
                  <a:moveTo>
                    <a:pt x="40587" y="52397"/>
                  </a:moveTo>
                  <a:lnTo>
                    <a:pt x="40587" y="53349"/>
                  </a:lnTo>
                  <a:lnTo>
                    <a:pt x="41525" y="53349"/>
                  </a:lnTo>
                  <a:lnTo>
                    <a:pt x="41525" y="52397"/>
                  </a:lnTo>
                  <a:close/>
                  <a:moveTo>
                    <a:pt x="42056" y="52397"/>
                  </a:moveTo>
                  <a:lnTo>
                    <a:pt x="42056" y="53349"/>
                  </a:lnTo>
                  <a:lnTo>
                    <a:pt x="42994" y="53349"/>
                  </a:lnTo>
                  <a:lnTo>
                    <a:pt x="42994" y="52397"/>
                  </a:lnTo>
                  <a:close/>
                  <a:moveTo>
                    <a:pt x="43523" y="52397"/>
                  </a:moveTo>
                  <a:lnTo>
                    <a:pt x="43523" y="53349"/>
                  </a:lnTo>
                  <a:lnTo>
                    <a:pt x="44461" y="53349"/>
                  </a:lnTo>
                  <a:lnTo>
                    <a:pt x="44461" y="52397"/>
                  </a:lnTo>
                  <a:close/>
                  <a:moveTo>
                    <a:pt x="44992" y="52397"/>
                  </a:moveTo>
                  <a:lnTo>
                    <a:pt x="44992" y="53349"/>
                  </a:lnTo>
                  <a:lnTo>
                    <a:pt x="45930" y="53349"/>
                  </a:lnTo>
                  <a:lnTo>
                    <a:pt x="45930" y="52397"/>
                  </a:lnTo>
                  <a:close/>
                  <a:moveTo>
                    <a:pt x="46459" y="52397"/>
                  </a:moveTo>
                  <a:lnTo>
                    <a:pt x="46459" y="53349"/>
                  </a:lnTo>
                  <a:lnTo>
                    <a:pt x="47398" y="53349"/>
                  </a:lnTo>
                  <a:lnTo>
                    <a:pt x="47398" y="52397"/>
                  </a:lnTo>
                  <a:close/>
                  <a:moveTo>
                    <a:pt x="47928" y="52397"/>
                  </a:moveTo>
                  <a:lnTo>
                    <a:pt x="47928" y="53349"/>
                  </a:lnTo>
                  <a:lnTo>
                    <a:pt x="48866" y="53349"/>
                  </a:lnTo>
                  <a:lnTo>
                    <a:pt x="48866" y="52397"/>
                  </a:lnTo>
                  <a:close/>
                  <a:moveTo>
                    <a:pt x="50864" y="52397"/>
                  </a:moveTo>
                  <a:lnTo>
                    <a:pt x="50864" y="53349"/>
                  </a:lnTo>
                  <a:lnTo>
                    <a:pt x="51802" y="53349"/>
                  </a:lnTo>
                  <a:lnTo>
                    <a:pt x="51802" y="52397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02;p44">
              <a:extLst>
                <a:ext uri="{FF2B5EF4-FFF2-40B4-BE49-F238E27FC236}">
                  <a16:creationId xmlns:a16="http://schemas.microsoft.com/office/drawing/2014/main" id="{7D8E732A-7086-61CD-C2E2-D7B21CD1C8CC}"/>
                </a:ext>
              </a:extLst>
            </p:cNvPr>
            <p:cNvSpPr/>
            <p:nvPr/>
          </p:nvSpPr>
          <p:spPr>
            <a:xfrm>
              <a:off x="5988599" y="3708072"/>
              <a:ext cx="1478867" cy="1128753"/>
            </a:xfrm>
            <a:custGeom>
              <a:avLst/>
              <a:gdLst/>
              <a:ahLst/>
              <a:cxnLst/>
              <a:rect l="l" t="t" r="r" b="b"/>
              <a:pathLst>
                <a:path w="69898" h="53350" extrusionOk="0">
                  <a:moveTo>
                    <a:pt x="46459" y="1"/>
                  </a:moveTo>
                  <a:lnTo>
                    <a:pt x="46459" y="955"/>
                  </a:lnTo>
                  <a:lnTo>
                    <a:pt x="47398" y="955"/>
                  </a:lnTo>
                  <a:lnTo>
                    <a:pt x="47398" y="1"/>
                  </a:lnTo>
                  <a:close/>
                  <a:moveTo>
                    <a:pt x="50864" y="1"/>
                  </a:moveTo>
                  <a:lnTo>
                    <a:pt x="50864" y="955"/>
                  </a:lnTo>
                  <a:lnTo>
                    <a:pt x="51802" y="955"/>
                  </a:lnTo>
                  <a:lnTo>
                    <a:pt x="51802" y="1"/>
                  </a:lnTo>
                  <a:close/>
                  <a:moveTo>
                    <a:pt x="40587" y="3083"/>
                  </a:moveTo>
                  <a:lnTo>
                    <a:pt x="40587" y="4035"/>
                  </a:lnTo>
                  <a:lnTo>
                    <a:pt x="41525" y="4035"/>
                  </a:lnTo>
                  <a:lnTo>
                    <a:pt x="41525" y="3083"/>
                  </a:lnTo>
                  <a:close/>
                  <a:moveTo>
                    <a:pt x="43523" y="3083"/>
                  </a:moveTo>
                  <a:lnTo>
                    <a:pt x="43523" y="4035"/>
                  </a:lnTo>
                  <a:lnTo>
                    <a:pt x="44461" y="4035"/>
                  </a:lnTo>
                  <a:lnTo>
                    <a:pt x="44461" y="3083"/>
                  </a:lnTo>
                  <a:close/>
                  <a:moveTo>
                    <a:pt x="49395" y="3083"/>
                  </a:moveTo>
                  <a:lnTo>
                    <a:pt x="49395" y="4035"/>
                  </a:lnTo>
                  <a:lnTo>
                    <a:pt x="50334" y="4035"/>
                  </a:lnTo>
                  <a:lnTo>
                    <a:pt x="50334" y="3083"/>
                  </a:lnTo>
                  <a:close/>
                  <a:moveTo>
                    <a:pt x="50864" y="4624"/>
                  </a:moveTo>
                  <a:lnTo>
                    <a:pt x="50864" y="5577"/>
                  </a:lnTo>
                  <a:lnTo>
                    <a:pt x="51802" y="5577"/>
                  </a:lnTo>
                  <a:lnTo>
                    <a:pt x="51802" y="4624"/>
                  </a:lnTo>
                  <a:close/>
                  <a:moveTo>
                    <a:pt x="42056" y="6165"/>
                  </a:moveTo>
                  <a:lnTo>
                    <a:pt x="42056" y="7118"/>
                  </a:lnTo>
                  <a:lnTo>
                    <a:pt x="42994" y="7118"/>
                  </a:lnTo>
                  <a:lnTo>
                    <a:pt x="42994" y="6165"/>
                  </a:lnTo>
                  <a:close/>
                  <a:moveTo>
                    <a:pt x="46459" y="6165"/>
                  </a:moveTo>
                  <a:lnTo>
                    <a:pt x="46459" y="7118"/>
                  </a:lnTo>
                  <a:lnTo>
                    <a:pt x="47398" y="7118"/>
                  </a:lnTo>
                  <a:lnTo>
                    <a:pt x="47398" y="6165"/>
                  </a:lnTo>
                  <a:close/>
                  <a:moveTo>
                    <a:pt x="49395" y="7707"/>
                  </a:moveTo>
                  <a:lnTo>
                    <a:pt x="49395" y="8659"/>
                  </a:lnTo>
                  <a:lnTo>
                    <a:pt x="50334" y="8659"/>
                  </a:lnTo>
                  <a:lnTo>
                    <a:pt x="50334" y="7707"/>
                  </a:lnTo>
                  <a:close/>
                  <a:moveTo>
                    <a:pt x="43523" y="9248"/>
                  </a:moveTo>
                  <a:lnTo>
                    <a:pt x="43523" y="10200"/>
                  </a:lnTo>
                  <a:lnTo>
                    <a:pt x="44461" y="10200"/>
                  </a:lnTo>
                  <a:lnTo>
                    <a:pt x="44461" y="9248"/>
                  </a:lnTo>
                  <a:close/>
                  <a:moveTo>
                    <a:pt x="42056" y="10788"/>
                  </a:moveTo>
                  <a:lnTo>
                    <a:pt x="42056" y="11742"/>
                  </a:lnTo>
                  <a:lnTo>
                    <a:pt x="42994" y="11742"/>
                  </a:lnTo>
                  <a:lnTo>
                    <a:pt x="42994" y="10788"/>
                  </a:lnTo>
                  <a:close/>
                  <a:moveTo>
                    <a:pt x="40587" y="12330"/>
                  </a:moveTo>
                  <a:lnTo>
                    <a:pt x="40587" y="13282"/>
                  </a:lnTo>
                  <a:lnTo>
                    <a:pt x="41525" y="13282"/>
                  </a:lnTo>
                  <a:lnTo>
                    <a:pt x="41525" y="12330"/>
                  </a:lnTo>
                  <a:close/>
                  <a:moveTo>
                    <a:pt x="42056" y="12330"/>
                  </a:moveTo>
                  <a:lnTo>
                    <a:pt x="42056" y="13282"/>
                  </a:lnTo>
                  <a:lnTo>
                    <a:pt x="42994" y="13282"/>
                  </a:lnTo>
                  <a:lnTo>
                    <a:pt x="42994" y="12330"/>
                  </a:lnTo>
                  <a:close/>
                  <a:moveTo>
                    <a:pt x="43523" y="12330"/>
                  </a:moveTo>
                  <a:lnTo>
                    <a:pt x="43523" y="13282"/>
                  </a:lnTo>
                  <a:lnTo>
                    <a:pt x="44461" y="13282"/>
                  </a:lnTo>
                  <a:lnTo>
                    <a:pt x="44461" y="12330"/>
                  </a:lnTo>
                  <a:close/>
                  <a:moveTo>
                    <a:pt x="46459" y="12330"/>
                  </a:moveTo>
                  <a:lnTo>
                    <a:pt x="46459" y="13282"/>
                  </a:lnTo>
                  <a:lnTo>
                    <a:pt x="47398" y="13282"/>
                  </a:lnTo>
                  <a:lnTo>
                    <a:pt x="47398" y="12330"/>
                  </a:lnTo>
                  <a:close/>
                  <a:moveTo>
                    <a:pt x="50864" y="12330"/>
                  </a:moveTo>
                  <a:lnTo>
                    <a:pt x="50864" y="13282"/>
                  </a:lnTo>
                  <a:lnTo>
                    <a:pt x="51802" y="13282"/>
                  </a:lnTo>
                  <a:lnTo>
                    <a:pt x="51802" y="12330"/>
                  </a:lnTo>
                  <a:close/>
                  <a:moveTo>
                    <a:pt x="40587" y="13870"/>
                  </a:moveTo>
                  <a:lnTo>
                    <a:pt x="40587" y="14822"/>
                  </a:lnTo>
                  <a:lnTo>
                    <a:pt x="41525" y="14822"/>
                  </a:lnTo>
                  <a:lnTo>
                    <a:pt x="41525" y="13870"/>
                  </a:lnTo>
                  <a:close/>
                  <a:moveTo>
                    <a:pt x="49395" y="13870"/>
                  </a:moveTo>
                  <a:lnTo>
                    <a:pt x="49395" y="14822"/>
                  </a:lnTo>
                  <a:lnTo>
                    <a:pt x="50334" y="14822"/>
                  </a:lnTo>
                  <a:lnTo>
                    <a:pt x="50334" y="13870"/>
                  </a:lnTo>
                  <a:close/>
                  <a:moveTo>
                    <a:pt x="40587" y="15412"/>
                  </a:moveTo>
                  <a:lnTo>
                    <a:pt x="40587" y="16364"/>
                  </a:lnTo>
                  <a:lnTo>
                    <a:pt x="41525" y="16364"/>
                  </a:lnTo>
                  <a:lnTo>
                    <a:pt x="41525" y="15412"/>
                  </a:lnTo>
                  <a:close/>
                  <a:moveTo>
                    <a:pt x="44992" y="15412"/>
                  </a:moveTo>
                  <a:lnTo>
                    <a:pt x="44992" y="16364"/>
                  </a:lnTo>
                  <a:lnTo>
                    <a:pt x="45930" y="16364"/>
                  </a:lnTo>
                  <a:lnTo>
                    <a:pt x="45930" y="15412"/>
                  </a:lnTo>
                  <a:close/>
                  <a:moveTo>
                    <a:pt x="42056" y="16952"/>
                  </a:moveTo>
                  <a:lnTo>
                    <a:pt x="42056" y="17906"/>
                  </a:lnTo>
                  <a:lnTo>
                    <a:pt x="42994" y="17906"/>
                  </a:lnTo>
                  <a:lnTo>
                    <a:pt x="42994" y="16952"/>
                  </a:lnTo>
                  <a:close/>
                  <a:moveTo>
                    <a:pt x="50864" y="16952"/>
                  </a:moveTo>
                  <a:lnTo>
                    <a:pt x="50864" y="17906"/>
                  </a:lnTo>
                  <a:lnTo>
                    <a:pt x="51802" y="17906"/>
                  </a:lnTo>
                  <a:lnTo>
                    <a:pt x="51802" y="16952"/>
                  </a:lnTo>
                  <a:close/>
                  <a:moveTo>
                    <a:pt x="40587" y="18493"/>
                  </a:moveTo>
                  <a:lnTo>
                    <a:pt x="40587" y="19446"/>
                  </a:lnTo>
                  <a:lnTo>
                    <a:pt x="41525" y="19446"/>
                  </a:lnTo>
                  <a:lnTo>
                    <a:pt x="41525" y="18493"/>
                  </a:lnTo>
                  <a:close/>
                  <a:moveTo>
                    <a:pt x="50864" y="18493"/>
                  </a:moveTo>
                  <a:lnTo>
                    <a:pt x="50864" y="19446"/>
                  </a:lnTo>
                  <a:lnTo>
                    <a:pt x="51802" y="19446"/>
                  </a:lnTo>
                  <a:lnTo>
                    <a:pt x="51802" y="18493"/>
                  </a:lnTo>
                  <a:close/>
                  <a:moveTo>
                    <a:pt x="19888" y="18257"/>
                  </a:moveTo>
                  <a:lnTo>
                    <a:pt x="19888" y="19819"/>
                  </a:lnTo>
                  <a:lnTo>
                    <a:pt x="26394" y="19819"/>
                  </a:lnTo>
                  <a:lnTo>
                    <a:pt x="26394" y="18257"/>
                  </a:lnTo>
                  <a:close/>
                  <a:moveTo>
                    <a:pt x="28620" y="18257"/>
                  </a:moveTo>
                  <a:lnTo>
                    <a:pt x="28620" y="19819"/>
                  </a:lnTo>
                  <a:lnTo>
                    <a:pt x="35127" y="19819"/>
                  </a:lnTo>
                  <a:lnTo>
                    <a:pt x="35127" y="18257"/>
                  </a:lnTo>
                  <a:close/>
                  <a:moveTo>
                    <a:pt x="43523" y="20035"/>
                  </a:moveTo>
                  <a:lnTo>
                    <a:pt x="43523" y="20988"/>
                  </a:lnTo>
                  <a:lnTo>
                    <a:pt x="44461" y="20988"/>
                  </a:lnTo>
                  <a:lnTo>
                    <a:pt x="44461" y="20035"/>
                  </a:lnTo>
                  <a:close/>
                  <a:moveTo>
                    <a:pt x="46459" y="20035"/>
                  </a:moveTo>
                  <a:lnTo>
                    <a:pt x="46459" y="20988"/>
                  </a:lnTo>
                  <a:lnTo>
                    <a:pt x="47398" y="20988"/>
                  </a:lnTo>
                  <a:lnTo>
                    <a:pt x="47398" y="20035"/>
                  </a:lnTo>
                  <a:close/>
                  <a:moveTo>
                    <a:pt x="49395" y="20035"/>
                  </a:moveTo>
                  <a:lnTo>
                    <a:pt x="49395" y="20988"/>
                  </a:lnTo>
                  <a:lnTo>
                    <a:pt x="50334" y="20988"/>
                  </a:lnTo>
                  <a:lnTo>
                    <a:pt x="50334" y="20035"/>
                  </a:lnTo>
                  <a:close/>
                  <a:moveTo>
                    <a:pt x="42056" y="21575"/>
                  </a:moveTo>
                  <a:lnTo>
                    <a:pt x="42056" y="22529"/>
                  </a:lnTo>
                  <a:lnTo>
                    <a:pt x="42994" y="22529"/>
                  </a:lnTo>
                  <a:lnTo>
                    <a:pt x="42994" y="21575"/>
                  </a:lnTo>
                  <a:close/>
                  <a:moveTo>
                    <a:pt x="43523" y="21575"/>
                  </a:moveTo>
                  <a:lnTo>
                    <a:pt x="43523" y="22529"/>
                  </a:lnTo>
                  <a:lnTo>
                    <a:pt x="44461" y="22529"/>
                  </a:lnTo>
                  <a:lnTo>
                    <a:pt x="44461" y="21575"/>
                  </a:lnTo>
                  <a:close/>
                  <a:moveTo>
                    <a:pt x="50864" y="21575"/>
                  </a:moveTo>
                  <a:lnTo>
                    <a:pt x="50864" y="22529"/>
                  </a:lnTo>
                  <a:lnTo>
                    <a:pt x="51802" y="22529"/>
                  </a:lnTo>
                  <a:lnTo>
                    <a:pt x="51802" y="21575"/>
                  </a:lnTo>
                  <a:close/>
                  <a:moveTo>
                    <a:pt x="28620" y="21479"/>
                  </a:moveTo>
                  <a:lnTo>
                    <a:pt x="28620" y="23039"/>
                  </a:lnTo>
                  <a:lnTo>
                    <a:pt x="35127" y="23039"/>
                  </a:lnTo>
                  <a:lnTo>
                    <a:pt x="35127" y="21479"/>
                  </a:lnTo>
                  <a:close/>
                  <a:moveTo>
                    <a:pt x="46459" y="23117"/>
                  </a:moveTo>
                  <a:lnTo>
                    <a:pt x="46459" y="24069"/>
                  </a:lnTo>
                  <a:lnTo>
                    <a:pt x="47398" y="24069"/>
                  </a:lnTo>
                  <a:lnTo>
                    <a:pt x="47398" y="23117"/>
                  </a:lnTo>
                  <a:close/>
                  <a:moveTo>
                    <a:pt x="42056" y="24659"/>
                  </a:moveTo>
                  <a:lnTo>
                    <a:pt x="42056" y="25611"/>
                  </a:lnTo>
                  <a:lnTo>
                    <a:pt x="42994" y="25611"/>
                  </a:lnTo>
                  <a:lnTo>
                    <a:pt x="42994" y="24659"/>
                  </a:lnTo>
                  <a:close/>
                  <a:moveTo>
                    <a:pt x="43523" y="26197"/>
                  </a:moveTo>
                  <a:lnTo>
                    <a:pt x="43523" y="27151"/>
                  </a:lnTo>
                  <a:lnTo>
                    <a:pt x="44461" y="27151"/>
                  </a:lnTo>
                  <a:lnTo>
                    <a:pt x="44461" y="26197"/>
                  </a:lnTo>
                  <a:close/>
                  <a:moveTo>
                    <a:pt x="46459" y="26197"/>
                  </a:moveTo>
                  <a:lnTo>
                    <a:pt x="46459" y="27151"/>
                  </a:lnTo>
                  <a:lnTo>
                    <a:pt x="47398" y="27151"/>
                  </a:lnTo>
                  <a:lnTo>
                    <a:pt x="47398" y="26197"/>
                  </a:lnTo>
                  <a:close/>
                  <a:moveTo>
                    <a:pt x="1" y="27345"/>
                  </a:moveTo>
                  <a:lnTo>
                    <a:pt x="1" y="28231"/>
                  </a:lnTo>
                  <a:lnTo>
                    <a:pt x="13500" y="28231"/>
                  </a:lnTo>
                  <a:lnTo>
                    <a:pt x="13500" y="27345"/>
                  </a:lnTo>
                  <a:close/>
                  <a:moveTo>
                    <a:pt x="57430" y="27345"/>
                  </a:moveTo>
                  <a:lnTo>
                    <a:pt x="57430" y="28231"/>
                  </a:lnTo>
                  <a:lnTo>
                    <a:pt x="60495" y="28231"/>
                  </a:lnTo>
                  <a:lnTo>
                    <a:pt x="60495" y="27345"/>
                  </a:lnTo>
                  <a:close/>
                  <a:moveTo>
                    <a:pt x="66834" y="27345"/>
                  </a:moveTo>
                  <a:lnTo>
                    <a:pt x="66834" y="28231"/>
                  </a:lnTo>
                  <a:lnTo>
                    <a:pt x="69897" y="28231"/>
                  </a:lnTo>
                  <a:lnTo>
                    <a:pt x="69897" y="27345"/>
                  </a:lnTo>
                  <a:close/>
                  <a:moveTo>
                    <a:pt x="40587" y="27739"/>
                  </a:moveTo>
                  <a:lnTo>
                    <a:pt x="40587" y="28693"/>
                  </a:lnTo>
                  <a:lnTo>
                    <a:pt x="41525" y="28693"/>
                  </a:lnTo>
                  <a:lnTo>
                    <a:pt x="41525" y="27739"/>
                  </a:lnTo>
                  <a:close/>
                  <a:moveTo>
                    <a:pt x="50864" y="27739"/>
                  </a:moveTo>
                  <a:lnTo>
                    <a:pt x="50864" y="28693"/>
                  </a:lnTo>
                  <a:lnTo>
                    <a:pt x="51802" y="28693"/>
                  </a:lnTo>
                  <a:lnTo>
                    <a:pt x="51802" y="27739"/>
                  </a:lnTo>
                  <a:close/>
                  <a:moveTo>
                    <a:pt x="19888" y="27921"/>
                  </a:moveTo>
                  <a:lnTo>
                    <a:pt x="19888" y="29483"/>
                  </a:lnTo>
                  <a:lnTo>
                    <a:pt x="26394" y="29483"/>
                  </a:lnTo>
                  <a:lnTo>
                    <a:pt x="26394" y="27921"/>
                  </a:lnTo>
                  <a:close/>
                  <a:moveTo>
                    <a:pt x="28620" y="27921"/>
                  </a:moveTo>
                  <a:lnTo>
                    <a:pt x="28620" y="29483"/>
                  </a:lnTo>
                  <a:lnTo>
                    <a:pt x="35127" y="29483"/>
                  </a:lnTo>
                  <a:lnTo>
                    <a:pt x="35127" y="27921"/>
                  </a:lnTo>
                  <a:close/>
                  <a:moveTo>
                    <a:pt x="62066" y="29240"/>
                  </a:moveTo>
                  <a:lnTo>
                    <a:pt x="62066" y="30126"/>
                  </a:lnTo>
                  <a:lnTo>
                    <a:pt x="65131" y="30126"/>
                  </a:lnTo>
                  <a:lnTo>
                    <a:pt x="65131" y="29240"/>
                  </a:lnTo>
                  <a:close/>
                  <a:moveTo>
                    <a:pt x="44992" y="29281"/>
                  </a:moveTo>
                  <a:lnTo>
                    <a:pt x="44992" y="30233"/>
                  </a:lnTo>
                  <a:lnTo>
                    <a:pt x="45930" y="30233"/>
                  </a:lnTo>
                  <a:lnTo>
                    <a:pt x="45930" y="29281"/>
                  </a:lnTo>
                  <a:close/>
                  <a:moveTo>
                    <a:pt x="49395" y="29281"/>
                  </a:moveTo>
                  <a:lnTo>
                    <a:pt x="49395" y="30233"/>
                  </a:lnTo>
                  <a:lnTo>
                    <a:pt x="50334" y="30233"/>
                  </a:lnTo>
                  <a:lnTo>
                    <a:pt x="50334" y="29281"/>
                  </a:lnTo>
                  <a:close/>
                  <a:moveTo>
                    <a:pt x="42056" y="30822"/>
                  </a:moveTo>
                  <a:lnTo>
                    <a:pt x="42056" y="31774"/>
                  </a:lnTo>
                  <a:lnTo>
                    <a:pt x="42994" y="31774"/>
                  </a:lnTo>
                  <a:lnTo>
                    <a:pt x="42994" y="30822"/>
                  </a:lnTo>
                  <a:close/>
                  <a:moveTo>
                    <a:pt x="50864" y="30822"/>
                  </a:moveTo>
                  <a:lnTo>
                    <a:pt x="50864" y="31774"/>
                  </a:lnTo>
                  <a:lnTo>
                    <a:pt x="51802" y="31774"/>
                  </a:lnTo>
                  <a:lnTo>
                    <a:pt x="51802" y="30822"/>
                  </a:lnTo>
                  <a:close/>
                  <a:moveTo>
                    <a:pt x="1" y="31133"/>
                  </a:moveTo>
                  <a:lnTo>
                    <a:pt x="1" y="32021"/>
                  </a:lnTo>
                  <a:lnTo>
                    <a:pt x="13500" y="32021"/>
                  </a:lnTo>
                  <a:lnTo>
                    <a:pt x="13500" y="31133"/>
                  </a:lnTo>
                  <a:close/>
                  <a:moveTo>
                    <a:pt x="57430" y="31133"/>
                  </a:moveTo>
                  <a:lnTo>
                    <a:pt x="57430" y="32021"/>
                  </a:lnTo>
                  <a:lnTo>
                    <a:pt x="60495" y="32021"/>
                  </a:lnTo>
                  <a:lnTo>
                    <a:pt x="60495" y="31133"/>
                  </a:lnTo>
                  <a:close/>
                  <a:moveTo>
                    <a:pt x="62066" y="31133"/>
                  </a:moveTo>
                  <a:lnTo>
                    <a:pt x="62066" y="32021"/>
                  </a:lnTo>
                  <a:lnTo>
                    <a:pt x="65131" y="32021"/>
                  </a:lnTo>
                  <a:lnTo>
                    <a:pt x="65131" y="31133"/>
                  </a:lnTo>
                  <a:close/>
                  <a:moveTo>
                    <a:pt x="66834" y="31133"/>
                  </a:moveTo>
                  <a:lnTo>
                    <a:pt x="66834" y="32021"/>
                  </a:lnTo>
                  <a:lnTo>
                    <a:pt x="69897" y="32021"/>
                  </a:lnTo>
                  <a:lnTo>
                    <a:pt x="69897" y="31133"/>
                  </a:lnTo>
                  <a:close/>
                  <a:moveTo>
                    <a:pt x="19888" y="31143"/>
                  </a:moveTo>
                  <a:lnTo>
                    <a:pt x="19888" y="32703"/>
                  </a:lnTo>
                  <a:lnTo>
                    <a:pt x="26394" y="32703"/>
                  </a:lnTo>
                  <a:lnTo>
                    <a:pt x="26394" y="31143"/>
                  </a:lnTo>
                  <a:close/>
                  <a:moveTo>
                    <a:pt x="46459" y="32363"/>
                  </a:moveTo>
                  <a:lnTo>
                    <a:pt x="46459" y="33316"/>
                  </a:lnTo>
                  <a:lnTo>
                    <a:pt x="47398" y="33316"/>
                  </a:lnTo>
                  <a:lnTo>
                    <a:pt x="47398" y="32363"/>
                  </a:lnTo>
                  <a:close/>
                  <a:moveTo>
                    <a:pt x="49395" y="32363"/>
                  </a:moveTo>
                  <a:lnTo>
                    <a:pt x="49395" y="33316"/>
                  </a:lnTo>
                  <a:lnTo>
                    <a:pt x="50334" y="33316"/>
                  </a:lnTo>
                  <a:lnTo>
                    <a:pt x="50334" y="32363"/>
                  </a:lnTo>
                  <a:close/>
                  <a:moveTo>
                    <a:pt x="40587" y="33904"/>
                  </a:moveTo>
                  <a:lnTo>
                    <a:pt x="40587" y="34857"/>
                  </a:lnTo>
                  <a:lnTo>
                    <a:pt x="41525" y="34857"/>
                  </a:lnTo>
                  <a:lnTo>
                    <a:pt x="41525" y="33904"/>
                  </a:lnTo>
                  <a:close/>
                  <a:moveTo>
                    <a:pt x="43523" y="33904"/>
                  </a:moveTo>
                  <a:lnTo>
                    <a:pt x="43523" y="34857"/>
                  </a:lnTo>
                  <a:lnTo>
                    <a:pt x="44461" y="34857"/>
                  </a:lnTo>
                  <a:lnTo>
                    <a:pt x="44461" y="33904"/>
                  </a:lnTo>
                  <a:close/>
                  <a:moveTo>
                    <a:pt x="44992" y="33904"/>
                  </a:moveTo>
                  <a:lnTo>
                    <a:pt x="44992" y="34857"/>
                  </a:lnTo>
                  <a:lnTo>
                    <a:pt x="45930" y="34857"/>
                  </a:lnTo>
                  <a:lnTo>
                    <a:pt x="45930" y="33904"/>
                  </a:lnTo>
                  <a:close/>
                  <a:moveTo>
                    <a:pt x="47928" y="33904"/>
                  </a:moveTo>
                  <a:lnTo>
                    <a:pt x="47928" y="34857"/>
                  </a:lnTo>
                  <a:lnTo>
                    <a:pt x="48866" y="34857"/>
                  </a:lnTo>
                  <a:lnTo>
                    <a:pt x="48866" y="33904"/>
                  </a:lnTo>
                  <a:close/>
                  <a:moveTo>
                    <a:pt x="1" y="34921"/>
                  </a:moveTo>
                  <a:lnTo>
                    <a:pt x="1" y="35808"/>
                  </a:lnTo>
                  <a:lnTo>
                    <a:pt x="13500" y="35808"/>
                  </a:lnTo>
                  <a:lnTo>
                    <a:pt x="13500" y="34921"/>
                  </a:lnTo>
                  <a:close/>
                  <a:moveTo>
                    <a:pt x="57430" y="34921"/>
                  </a:moveTo>
                  <a:lnTo>
                    <a:pt x="57430" y="35808"/>
                  </a:lnTo>
                  <a:lnTo>
                    <a:pt x="60495" y="35808"/>
                  </a:lnTo>
                  <a:lnTo>
                    <a:pt x="60495" y="34921"/>
                  </a:lnTo>
                  <a:close/>
                  <a:moveTo>
                    <a:pt x="62066" y="34922"/>
                  </a:moveTo>
                  <a:lnTo>
                    <a:pt x="62066" y="35808"/>
                  </a:lnTo>
                  <a:lnTo>
                    <a:pt x="65131" y="35808"/>
                  </a:lnTo>
                  <a:lnTo>
                    <a:pt x="65131" y="34922"/>
                  </a:lnTo>
                  <a:close/>
                  <a:moveTo>
                    <a:pt x="66834" y="34921"/>
                  </a:moveTo>
                  <a:lnTo>
                    <a:pt x="66834" y="35808"/>
                  </a:lnTo>
                  <a:lnTo>
                    <a:pt x="69897" y="35808"/>
                  </a:lnTo>
                  <a:lnTo>
                    <a:pt x="69897" y="34921"/>
                  </a:lnTo>
                  <a:close/>
                  <a:moveTo>
                    <a:pt x="28620" y="34363"/>
                  </a:moveTo>
                  <a:lnTo>
                    <a:pt x="28620" y="35925"/>
                  </a:lnTo>
                  <a:lnTo>
                    <a:pt x="35127" y="35925"/>
                  </a:lnTo>
                  <a:lnTo>
                    <a:pt x="35127" y="34363"/>
                  </a:lnTo>
                  <a:close/>
                  <a:moveTo>
                    <a:pt x="50864" y="35444"/>
                  </a:moveTo>
                  <a:lnTo>
                    <a:pt x="50864" y="36398"/>
                  </a:lnTo>
                  <a:lnTo>
                    <a:pt x="51802" y="36398"/>
                  </a:lnTo>
                  <a:lnTo>
                    <a:pt x="51802" y="35444"/>
                  </a:lnTo>
                  <a:close/>
                  <a:moveTo>
                    <a:pt x="43523" y="36986"/>
                  </a:moveTo>
                  <a:lnTo>
                    <a:pt x="43523" y="37940"/>
                  </a:lnTo>
                  <a:lnTo>
                    <a:pt x="44461" y="37940"/>
                  </a:lnTo>
                  <a:lnTo>
                    <a:pt x="44461" y="36986"/>
                  </a:lnTo>
                  <a:close/>
                  <a:moveTo>
                    <a:pt x="46459" y="36986"/>
                  </a:moveTo>
                  <a:lnTo>
                    <a:pt x="46459" y="37940"/>
                  </a:lnTo>
                  <a:lnTo>
                    <a:pt x="47398" y="37940"/>
                  </a:lnTo>
                  <a:lnTo>
                    <a:pt x="47398" y="36986"/>
                  </a:lnTo>
                  <a:close/>
                  <a:moveTo>
                    <a:pt x="19888" y="37585"/>
                  </a:moveTo>
                  <a:lnTo>
                    <a:pt x="19888" y="39146"/>
                  </a:lnTo>
                  <a:lnTo>
                    <a:pt x="26394" y="39146"/>
                  </a:lnTo>
                  <a:lnTo>
                    <a:pt x="26394" y="37585"/>
                  </a:lnTo>
                  <a:close/>
                  <a:moveTo>
                    <a:pt x="28620" y="37585"/>
                  </a:moveTo>
                  <a:lnTo>
                    <a:pt x="28620" y="39146"/>
                  </a:lnTo>
                  <a:lnTo>
                    <a:pt x="35127" y="39146"/>
                  </a:lnTo>
                  <a:lnTo>
                    <a:pt x="35127" y="37585"/>
                  </a:lnTo>
                  <a:close/>
                  <a:moveTo>
                    <a:pt x="40587" y="38526"/>
                  </a:moveTo>
                  <a:lnTo>
                    <a:pt x="40587" y="39480"/>
                  </a:lnTo>
                  <a:lnTo>
                    <a:pt x="41525" y="39480"/>
                  </a:lnTo>
                  <a:lnTo>
                    <a:pt x="41525" y="38526"/>
                  </a:lnTo>
                  <a:close/>
                  <a:moveTo>
                    <a:pt x="42056" y="38526"/>
                  </a:moveTo>
                  <a:lnTo>
                    <a:pt x="42056" y="39480"/>
                  </a:lnTo>
                  <a:lnTo>
                    <a:pt x="42994" y="39480"/>
                  </a:lnTo>
                  <a:lnTo>
                    <a:pt x="42994" y="38526"/>
                  </a:lnTo>
                  <a:close/>
                  <a:moveTo>
                    <a:pt x="1" y="38730"/>
                  </a:moveTo>
                  <a:lnTo>
                    <a:pt x="1" y="39616"/>
                  </a:lnTo>
                  <a:lnTo>
                    <a:pt x="13500" y="39616"/>
                  </a:lnTo>
                  <a:lnTo>
                    <a:pt x="13500" y="38730"/>
                  </a:lnTo>
                  <a:close/>
                  <a:moveTo>
                    <a:pt x="57430" y="38730"/>
                  </a:moveTo>
                  <a:lnTo>
                    <a:pt x="57430" y="39616"/>
                  </a:lnTo>
                  <a:lnTo>
                    <a:pt x="60495" y="39616"/>
                  </a:lnTo>
                  <a:lnTo>
                    <a:pt x="60495" y="38730"/>
                  </a:lnTo>
                  <a:close/>
                  <a:moveTo>
                    <a:pt x="66834" y="38730"/>
                  </a:moveTo>
                  <a:lnTo>
                    <a:pt x="66834" y="39616"/>
                  </a:lnTo>
                  <a:lnTo>
                    <a:pt x="69897" y="39616"/>
                  </a:lnTo>
                  <a:lnTo>
                    <a:pt x="69897" y="38730"/>
                  </a:lnTo>
                  <a:close/>
                  <a:moveTo>
                    <a:pt x="44992" y="40068"/>
                  </a:moveTo>
                  <a:lnTo>
                    <a:pt x="44992" y="41020"/>
                  </a:lnTo>
                  <a:lnTo>
                    <a:pt x="45930" y="41020"/>
                  </a:lnTo>
                  <a:lnTo>
                    <a:pt x="45930" y="40068"/>
                  </a:lnTo>
                  <a:close/>
                  <a:moveTo>
                    <a:pt x="46459" y="40068"/>
                  </a:moveTo>
                  <a:lnTo>
                    <a:pt x="46459" y="41020"/>
                  </a:lnTo>
                  <a:lnTo>
                    <a:pt x="47398" y="41020"/>
                  </a:lnTo>
                  <a:lnTo>
                    <a:pt x="47398" y="40068"/>
                  </a:lnTo>
                  <a:close/>
                  <a:moveTo>
                    <a:pt x="49395" y="40068"/>
                  </a:moveTo>
                  <a:lnTo>
                    <a:pt x="49395" y="41020"/>
                  </a:lnTo>
                  <a:lnTo>
                    <a:pt x="50334" y="41020"/>
                  </a:lnTo>
                  <a:lnTo>
                    <a:pt x="50334" y="40068"/>
                  </a:lnTo>
                  <a:close/>
                  <a:moveTo>
                    <a:pt x="50864" y="40068"/>
                  </a:moveTo>
                  <a:lnTo>
                    <a:pt x="50864" y="41020"/>
                  </a:lnTo>
                  <a:lnTo>
                    <a:pt x="51802" y="41020"/>
                  </a:lnTo>
                  <a:lnTo>
                    <a:pt x="51802" y="40068"/>
                  </a:lnTo>
                  <a:close/>
                  <a:moveTo>
                    <a:pt x="62066" y="40767"/>
                  </a:moveTo>
                  <a:lnTo>
                    <a:pt x="62066" y="41653"/>
                  </a:lnTo>
                  <a:lnTo>
                    <a:pt x="65131" y="41653"/>
                  </a:lnTo>
                  <a:lnTo>
                    <a:pt x="65131" y="40767"/>
                  </a:lnTo>
                  <a:close/>
                  <a:moveTo>
                    <a:pt x="40587" y="41609"/>
                  </a:moveTo>
                  <a:lnTo>
                    <a:pt x="40587" y="42562"/>
                  </a:lnTo>
                  <a:lnTo>
                    <a:pt x="41525" y="42562"/>
                  </a:lnTo>
                  <a:lnTo>
                    <a:pt x="41525" y="41609"/>
                  </a:lnTo>
                  <a:close/>
                  <a:moveTo>
                    <a:pt x="43523" y="41609"/>
                  </a:moveTo>
                  <a:lnTo>
                    <a:pt x="43523" y="42562"/>
                  </a:lnTo>
                  <a:lnTo>
                    <a:pt x="44461" y="42562"/>
                  </a:lnTo>
                  <a:lnTo>
                    <a:pt x="44461" y="41609"/>
                  </a:lnTo>
                  <a:close/>
                  <a:moveTo>
                    <a:pt x="66834" y="42680"/>
                  </a:moveTo>
                  <a:lnTo>
                    <a:pt x="66834" y="43568"/>
                  </a:lnTo>
                  <a:lnTo>
                    <a:pt x="69897" y="43568"/>
                  </a:lnTo>
                  <a:lnTo>
                    <a:pt x="69897" y="42680"/>
                  </a:lnTo>
                  <a:close/>
                  <a:moveTo>
                    <a:pt x="43523" y="43150"/>
                  </a:moveTo>
                  <a:lnTo>
                    <a:pt x="43523" y="44103"/>
                  </a:lnTo>
                  <a:lnTo>
                    <a:pt x="44461" y="44103"/>
                  </a:lnTo>
                  <a:lnTo>
                    <a:pt x="44461" y="43150"/>
                  </a:lnTo>
                  <a:close/>
                  <a:moveTo>
                    <a:pt x="47928" y="43150"/>
                  </a:moveTo>
                  <a:lnTo>
                    <a:pt x="47928" y="44103"/>
                  </a:lnTo>
                  <a:lnTo>
                    <a:pt x="48866" y="44103"/>
                  </a:lnTo>
                  <a:lnTo>
                    <a:pt x="48866" y="43150"/>
                  </a:lnTo>
                  <a:close/>
                  <a:moveTo>
                    <a:pt x="49395" y="43150"/>
                  </a:moveTo>
                  <a:lnTo>
                    <a:pt x="49395" y="44103"/>
                  </a:lnTo>
                  <a:lnTo>
                    <a:pt x="50334" y="44103"/>
                  </a:lnTo>
                  <a:lnTo>
                    <a:pt x="50334" y="43150"/>
                  </a:lnTo>
                  <a:close/>
                  <a:moveTo>
                    <a:pt x="1" y="44575"/>
                  </a:moveTo>
                  <a:lnTo>
                    <a:pt x="1" y="45462"/>
                  </a:lnTo>
                  <a:lnTo>
                    <a:pt x="13500" y="45462"/>
                  </a:lnTo>
                  <a:lnTo>
                    <a:pt x="13500" y="44575"/>
                  </a:lnTo>
                  <a:close/>
                  <a:moveTo>
                    <a:pt x="57430" y="44575"/>
                  </a:moveTo>
                  <a:lnTo>
                    <a:pt x="57430" y="45462"/>
                  </a:lnTo>
                  <a:lnTo>
                    <a:pt x="60495" y="45462"/>
                  </a:lnTo>
                  <a:lnTo>
                    <a:pt x="60495" y="44575"/>
                  </a:lnTo>
                  <a:close/>
                  <a:moveTo>
                    <a:pt x="62066" y="44575"/>
                  </a:moveTo>
                  <a:lnTo>
                    <a:pt x="62066" y="45462"/>
                  </a:lnTo>
                  <a:lnTo>
                    <a:pt x="65131" y="45462"/>
                  </a:lnTo>
                  <a:lnTo>
                    <a:pt x="65131" y="44575"/>
                  </a:lnTo>
                  <a:close/>
                  <a:moveTo>
                    <a:pt x="66834" y="44575"/>
                  </a:moveTo>
                  <a:lnTo>
                    <a:pt x="66834" y="45462"/>
                  </a:lnTo>
                  <a:lnTo>
                    <a:pt x="69897" y="45462"/>
                  </a:lnTo>
                  <a:lnTo>
                    <a:pt x="69897" y="44575"/>
                  </a:lnTo>
                  <a:close/>
                  <a:moveTo>
                    <a:pt x="19888" y="44027"/>
                  </a:moveTo>
                  <a:lnTo>
                    <a:pt x="19888" y="45589"/>
                  </a:lnTo>
                  <a:lnTo>
                    <a:pt x="26394" y="45589"/>
                  </a:lnTo>
                  <a:lnTo>
                    <a:pt x="26394" y="44027"/>
                  </a:lnTo>
                  <a:close/>
                  <a:moveTo>
                    <a:pt x="28620" y="44027"/>
                  </a:moveTo>
                  <a:lnTo>
                    <a:pt x="28620" y="45589"/>
                  </a:lnTo>
                  <a:lnTo>
                    <a:pt x="35127" y="45589"/>
                  </a:lnTo>
                  <a:lnTo>
                    <a:pt x="35127" y="44027"/>
                  </a:lnTo>
                  <a:close/>
                  <a:moveTo>
                    <a:pt x="42056" y="44691"/>
                  </a:moveTo>
                  <a:lnTo>
                    <a:pt x="42056" y="45644"/>
                  </a:lnTo>
                  <a:lnTo>
                    <a:pt x="42994" y="45644"/>
                  </a:lnTo>
                  <a:lnTo>
                    <a:pt x="42994" y="44691"/>
                  </a:lnTo>
                  <a:close/>
                  <a:moveTo>
                    <a:pt x="46459" y="44691"/>
                  </a:moveTo>
                  <a:lnTo>
                    <a:pt x="46459" y="45644"/>
                  </a:lnTo>
                  <a:lnTo>
                    <a:pt x="47398" y="45644"/>
                  </a:lnTo>
                  <a:lnTo>
                    <a:pt x="47398" y="44691"/>
                  </a:lnTo>
                  <a:close/>
                  <a:moveTo>
                    <a:pt x="50864" y="44691"/>
                  </a:moveTo>
                  <a:lnTo>
                    <a:pt x="50864" y="45644"/>
                  </a:lnTo>
                  <a:lnTo>
                    <a:pt x="51802" y="45644"/>
                  </a:lnTo>
                  <a:lnTo>
                    <a:pt x="51802" y="44691"/>
                  </a:lnTo>
                  <a:close/>
                  <a:moveTo>
                    <a:pt x="40587" y="46231"/>
                  </a:moveTo>
                  <a:lnTo>
                    <a:pt x="40587" y="47185"/>
                  </a:lnTo>
                  <a:lnTo>
                    <a:pt x="41525" y="47185"/>
                  </a:lnTo>
                  <a:lnTo>
                    <a:pt x="41525" y="46231"/>
                  </a:lnTo>
                  <a:close/>
                  <a:moveTo>
                    <a:pt x="47928" y="46231"/>
                  </a:moveTo>
                  <a:lnTo>
                    <a:pt x="47928" y="47185"/>
                  </a:lnTo>
                  <a:lnTo>
                    <a:pt x="48866" y="47185"/>
                  </a:lnTo>
                  <a:lnTo>
                    <a:pt x="48866" y="46231"/>
                  </a:lnTo>
                  <a:close/>
                  <a:moveTo>
                    <a:pt x="43523" y="47773"/>
                  </a:moveTo>
                  <a:lnTo>
                    <a:pt x="43523" y="48725"/>
                  </a:lnTo>
                  <a:lnTo>
                    <a:pt x="44461" y="48725"/>
                  </a:lnTo>
                  <a:lnTo>
                    <a:pt x="44461" y="47773"/>
                  </a:lnTo>
                  <a:close/>
                  <a:moveTo>
                    <a:pt x="49395" y="47773"/>
                  </a:moveTo>
                  <a:lnTo>
                    <a:pt x="49395" y="48725"/>
                  </a:lnTo>
                  <a:lnTo>
                    <a:pt x="50334" y="48725"/>
                  </a:lnTo>
                  <a:lnTo>
                    <a:pt x="50334" y="47773"/>
                  </a:lnTo>
                  <a:close/>
                  <a:moveTo>
                    <a:pt x="1" y="48364"/>
                  </a:moveTo>
                  <a:lnTo>
                    <a:pt x="1" y="49250"/>
                  </a:lnTo>
                  <a:lnTo>
                    <a:pt x="13500" y="49250"/>
                  </a:lnTo>
                  <a:lnTo>
                    <a:pt x="13500" y="48364"/>
                  </a:lnTo>
                  <a:close/>
                  <a:moveTo>
                    <a:pt x="57430" y="48364"/>
                  </a:moveTo>
                  <a:lnTo>
                    <a:pt x="57430" y="49250"/>
                  </a:lnTo>
                  <a:lnTo>
                    <a:pt x="60495" y="49250"/>
                  </a:lnTo>
                  <a:lnTo>
                    <a:pt x="60495" y="48364"/>
                  </a:lnTo>
                  <a:close/>
                  <a:moveTo>
                    <a:pt x="62066" y="48364"/>
                  </a:moveTo>
                  <a:lnTo>
                    <a:pt x="62066" y="49250"/>
                  </a:lnTo>
                  <a:lnTo>
                    <a:pt x="65131" y="49250"/>
                  </a:lnTo>
                  <a:lnTo>
                    <a:pt x="65131" y="48364"/>
                  </a:lnTo>
                  <a:close/>
                  <a:moveTo>
                    <a:pt x="66834" y="48364"/>
                  </a:moveTo>
                  <a:lnTo>
                    <a:pt x="66834" y="49250"/>
                  </a:lnTo>
                  <a:lnTo>
                    <a:pt x="69897" y="49250"/>
                  </a:lnTo>
                  <a:lnTo>
                    <a:pt x="69897" y="48364"/>
                  </a:lnTo>
                  <a:close/>
                  <a:moveTo>
                    <a:pt x="40587" y="49315"/>
                  </a:moveTo>
                  <a:lnTo>
                    <a:pt x="40587" y="50267"/>
                  </a:lnTo>
                  <a:lnTo>
                    <a:pt x="41525" y="50267"/>
                  </a:lnTo>
                  <a:lnTo>
                    <a:pt x="41525" y="49315"/>
                  </a:lnTo>
                  <a:close/>
                  <a:moveTo>
                    <a:pt x="42056" y="49315"/>
                  </a:moveTo>
                  <a:lnTo>
                    <a:pt x="42056" y="50267"/>
                  </a:lnTo>
                  <a:lnTo>
                    <a:pt x="42994" y="50267"/>
                  </a:lnTo>
                  <a:lnTo>
                    <a:pt x="42994" y="49315"/>
                  </a:lnTo>
                  <a:close/>
                  <a:moveTo>
                    <a:pt x="46459" y="49315"/>
                  </a:moveTo>
                  <a:lnTo>
                    <a:pt x="46459" y="50267"/>
                  </a:lnTo>
                  <a:lnTo>
                    <a:pt x="47398" y="50267"/>
                  </a:lnTo>
                  <a:lnTo>
                    <a:pt x="47398" y="49315"/>
                  </a:lnTo>
                  <a:close/>
                  <a:moveTo>
                    <a:pt x="1" y="50257"/>
                  </a:moveTo>
                  <a:lnTo>
                    <a:pt x="1" y="51145"/>
                  </a:lnTo>
                  <a:lnTo>
                    <a:pt x="13500" y="51145"/>
                  </a:lnTo>
                  <a:lnTo>
                    <a:pt x="13500" y="50257"/>
                  </a:lnTo>
                  <a:close/>
                  <a:moveTo>
                    <a:pt x="57430" y="50257"/>
                  </a:moveTo>
                  <a:lnTo>
                    <a:pt x="57430" y="51145"/>
                  </a:lnTo>
                  <a:lnTo>
                    <a:pt x="60495" y="51145"/>
                  </a:lnTo>
                  <a:lnTo>
                    <a:pt x="60495" y="50257"/>
                  </a:lnTo>
                  <a:close/>
                  <a:moveTo>
                    <a:pt x="66834" y="50257"/>
                  </a:moveTo>
                  <a:lnTo>
                    <a:pt x="66834" y="51145"/>
                  </a:lnTo>
                  <a:lnTo>
                    <a:pt x="69897" y="51145"/>
                  </a:lnTo>
                  <a:lnTo>
                    <a:pt x="69897" y="50257"/>
                  </a:lnTo>
                  <a:close/>
                  <a:moveTo>
                    <a:pt x="42056" y="50855"/>
                  </a:moveTo>
                  <a:lnTo>
                    <a:pt x="42056" y="51807"/>
                  </a:lnTo>
                  <a:lnTo>
                    <a:pt x="42994" y="51807"/>
                  </a:lnTo>
                  <a:lnTo>
                    <a:pt x="42994" y="50855"/>
                  </a:lnTo>
                  <a:close/>
                  <a:moveTo>
                    <a:pt x="44992" y="50855"/>
                  </a:moveTo>
                  <a:lnTo>
                    <a:pt x="44992" y="51807"/>
                  </a:lnTo>
                  <a:lnTo>
                    <a:pt x="45930" y="51807"/>
                  </a:lnTo>
                  <a:lnTo>
                    <a:pt x="45930" y="50855"/>
                  </a:lnTo>
                  <a:close/>
                  <a:moveTo>
                    <a:pt x="50864" y="50855"/>
                  </a:moveTo>
                  <a:lnTo>
                    <a:pt x="50864" y="51807"/>
                  </a:lnTo>
                  <a:lnTo>
                    <a:pt x="51802" y="51807"/>
                  </a:lnTo>
                  <a:lnTo>
                    <a:pt x="51802" y="50855"/>
                  </a:lnTo>
                  <a:close/>
                  <a:moveTo>
                    <a:pt x="62066" y="52152"/>
                  </a:moveTo>
                  <a:lnTo>
                    <a:pt x="62066" y="53038"/>
                  </a:lnTo>
                  <a:lnTo>
                    <a:pt x="65131" y="53038"/>
                  </a:lnTo>
                  <a:lnTo>
                    <a:pt x="65131" y="52152"/>
                  </a:lnTo>
                  <a:close/>
                  <a:moveTo>
                    <a:pt x="49395" y="52397"/>
                  </a:moveTo>
                  <a:lnTo>
                    <a:pt x="49395" y="53349"/>
                  </a:lnTo>
                  <a:lnTo>
                    <a:pt x="50334" y="53349"/>
                  </a:lnTo>
                  <a:lnTo>
                    <a:pt x="50334" y="52397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yeongbokgung Palace">
            <a:extLst>
              <a:ext uri="{FF2B5EF4-FFF2-40B4-BE49-F238E27FC236}">
                <a16:creationId xmlns:a16="http://schemas.microsoft.com/office/drawing/2014/main" id="{8F8256BD-1F60-93D9-2FA0-B098BC59E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7107" cy="273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N Seoul Tower">
            <a:extLst>
              <a:ext uri="{FF2B5EF4-FFF2-40B4-BE49-F238E27FC236}">
                <a16:creationId xmlns:a16="http://schemas.microsoft.com/office/drawing/2014/main" id="{A39BAFA4-F8FE-32F1-B4CB-6EF083697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895" y="2406219"/>
            <a:ext cx="4927105" cy="273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334;p40">
            <a:extLst>
              <a:ext uri="{FF2B5EF4-FFF2-40B4-BE49-F238E27FC236}">
                <a16:creationId xmlns:a16="http://schemas.microsoft.com/office/drawing/2014/main" id="{F9DD1BD9-197C-BF87-C8DB-9D78A3672B6C}"/>
              </a:ext>
            </a:extLst>
          </p:cNvPr>
          <p:cNvSpPr txBox="1">
            <a:spLocks/>
          </p:cNvSpPr>
          <p:nvPr/>
        </p:nvSpPr>
        <p:spPr>
          <a:xfrm>
            <a:off x="5402424" y="955499"/>
            <a:ext cx="3262182" cy="101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rompt"/>
              <a:buNone/>
              <a:defRPr sz="2000" b="0" i="0" u="none" strike="noStrike" cap="none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pPr marL="0" indent="0" algn="ctr"/>
            <a:r>
              <a:rPr lang="en-US" sz="2800" b="1" i="0" u="none" strike="noStrike" dirty="0">
                <a:solidFill>
                  <a:srgbClr val="03121A"/>
                </a:solidFill>
                <a:effectLst/>
                <a:latin typeface="Arial Rounded MT Bold" panose="020F0704030504030204" pitchFamily="34" charset="77"/>
                <a:hlinkClick r:id="rId4"/>
              </a:rPr>
              <a:t>Gyeongbokgung Palace</a:t>
            </a:r>
            <a:endParaRPr lang="en-US" sz="2800" b="1" i="0" u="none" strike="noStrike" dirty="0">
              <a:solidFill>
                <a:srgbClr val="03121A"/>
              </a:solidFill>
              <a:effectLst/>
              <a:latin typeface="Arial Rounded MT Bold" panose="020F0704030504030204" pitchFamily="34" charset="77"/>
            </a:endParaRPr>
          </a:p>
          <a:p>
            <a:pPr marL="0" indent="0"/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F12515-29EE-3C28-FE27-F404A5EEB932}"/>
              </a:ext>
            </a:extLst>
          </p:cNvPr>
          <p:cNvSpPr txBox="1"/>
          <p:nvPr/>
        </p:nvSpPr>
        <p:spPr>
          <a:xfrm>
            <a:off x="1247312" y="362097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2800" b="1" i="0" u="none" strike="noStrike" dirty="0">
                <a:solidFill>
                  <a:srgbClr val="03121A"/>
                </a:solidFill>
                <a:effectLst/>
                <a:latin typeface="Arial Rounded MT Bold" panose="020F0704030504030204" pitchFamily="34" charset="77"/>
                <a:hlinkClick r:id="rId5"/>
              </a:rPr>
              <a:t>N Seoul Tower</a:t>
            </a:r>
            <a:endParaRPr lang="en-US" sz="2800" b="1" i="0" u="none" strike="noStrike" dirty="0">
              <a:solidFill>
                <a:srgbClr val="03121A"/>
              </a:solidFill>
              <a:effectLst/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55673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Lotte World">
            <a:extLst>
              <a:ext uri="{FF2B5EF4-FFF2-40B4-BE49-F238E27FC236}">
                <a16:creationId xmlns:a16="http://schemas.microsoft.com/office/drawing/2014/main" id="{3679A300-D427-98BF-90CC-EB83354F2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786" y="-93063"/>
            <a:ext cx="5282214" cy="293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amiseom Island">
            <a:extLst>
              <a:ext uri="{FF2B5EF4-FFF2-40B4-BE49-F238E27FC236}">
                <a16:creationId xmlns:a16="http://schemas.microsoft.com/office/drawing/2014/main" id="{5144A9FF-F943-534A-2F1F-3F60B3CC8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13" y="2208937"/>
            <a:ext cx="5282214" cy="293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824A98-9663-E9BC-50AA-23B9897E6233}"/>
              </a:ext>
            </a:extLst>
          </p:cNvPr>
          <p:cNvSpPr txBox="1"/>
          <p:nvPr/>
        </p:nvSpPr>
        <p:spPr>
          <a:xfrm>
            <a:off x="5504156" y="4040811"/>
            <a:ext cx="45808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2800" b="1" i="0" u="none" strike="noStrike" dirty="0" err="1">
                <a:solidFill>
                  <a:srgbClr val="03121A"/>
                </a:solidFill>
                <a:effectLst/>
                <a:latin typeface="Arial Rounded MT Bold" panose="020F0704030504030204" pitchFamily="34" charset="77"/>
              </a:rPr>
              <a:t>Namiseom</a:t>
            </a:r>
            <a:r>
              <a:rPr lang="en-US" sz="2800" b="1" i="0" u="none" strike="noStrike" dirty="0">
                <a:solidFill>
                  <a:srgbClr val="03121A"/>
                </a:solidFill>
                <a:effectLst/>
                <a:latin typeface="Arial Rounded MT Bold" panose="020F0704030504030204" pitchFamily="34" charset="77"/>
              </a:rPr>
              <a:t> Island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D42476-3150-22EC-7352-52D37E798519}"/>
              </a:ext>
            </a:extLst>
          </p:cNvPr>
          <p:cNvSpPr txBox="1"/>
          <p:nvPr/>
        </p:nvSpPr>
        <p:spPr>
          <a:xfrm>
            <a:off x="1185170" y="1009626"/>
            <a:ext cx="50513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2800" b="1" i="0" u="none" strike="noStrike" dirty="0">
                <a:solidFill>
                  <a:srgbClr val="03121A"/>
                </a:solidFill>
                <a:effectLst/>
                <a:latin typeface="Arial Rounded MT Bold" panose="020F0704030504030204" pitchFamily="34" charset="77"/>
              </a:rPr>
              <a:t>Lotte World</a:t>
            </a:r>
          </a:p>
        </p:txBody>
      </p:sp>
    </p:spTree>
    <p:extLst>
      <p:ext uri="{BB962C8B-B14F-4D97-AF65-F5344CB8AC3E}">
        <p14:creationId xmlns:p14="http://schemas.microsoft.com/office/powerpoint/2010/main" val="2749272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1"/>
          <p:cNvSpPr/>
          <p:nvPr/>
        </p:nvSpPr>
        <p:spPr>
          <a:xfrm>
            <a:off x="2572297" y="760150"/>
            <a:ext cx="1589258" cy="489049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41"/>
          <p:cNvSpPr/>
          <p:nvPr/>
        </p:nvSpPr>
        <p:spPr>
          <a:xfrm>
            <a:off x="2728337" y="2726209"/>
            <a:ext cx="3755252" cy="3755601"/>
          </a:xfrm>
          <a:custGeom>
            <a:avLst/>
            <a:gdLst/>
            <a:ahLst/>
            <a:cxnLst/>
            <a:rect l="l" t="t" r="r" b="b"/>
            <a:pathLst>
              <a:path w="16815" h="16816" extrusionOk="0">
                <a:moveTo>
                  <a:pt x="8408" y="1"/>
                </a:moveTo>
                <a:cubicBezTo>
                  <a:pt x="3765" y="1"/>
                  <a:pt x="0" y="3766"/>
                  <a:pt x="0" y="8409"/>
                </a:cubicBezTo>
                <a:cubicBezTo>
                  <a:pt x="0" y="13052"/>
                  <a:pt x="3765" y="16816"/>
                  <a:pt x="8408" y="16816"/>
                </a:cubicBezTo>
                <a:cubicBezTo>
                  <a:pt x="13050" y="16816"/>
                  <a:pt x="16815" y="13052"/>
                  <a:pt x="16815" y="8409"/>
                </a:cubicBezTo>
                <a:cubicBezTo>
                  <a:pt x="16815" y="3766"/>
                  <a:pt x="13050" y="1"/>
                  <a:pt x="840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chemeClr val="accen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41"/>
          <p:cNvSpPr/>
          <p:nvPr/>
        </p:nvSpPr>
        <p:spPr>
          <a:xfrm>
            <a:off x="7637475" y="2891451"/>
            <a:ext cx="1188414" cy="365693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41"/>
          <p:cNvSpPr/>
          <p:nvPr/>
        </p:nvSpPr>
        <p:spPr>
          <a:xfrm>
            <a:off x="125625" y="3668649"/>
            <a:ext cx="8968904" cy="1205218"/>
          </a:xfrm>
          <a:custGeom>
            <a:avLst/>
            <a:gdLst/>
            <a:ahLst/>
            <a:cxnLst/>
            <a:rect l="l" t="t" r="r" b="b"/>
            <a:pathLst>
              <a:path w="100506" h="16172" extrusionOk="0">
                <a:moveTo>
                  <a:pt x="3480" y="0"/>
                </a:moveTo>
                <a:lnTo>
                  <a:pt x="3480" y="2601"/>
                </a:lnTo>
                <a:lnTo>
                  <a:pt x="1012" y="2601"/>
                </a:lnTo>
                <a:lnTo>
                  <a:pt x="1012" y="2506"/>
                </a:lnTo>
                <a:lnTo>
                  <a:pt x="404" y="2506"/>
                </a:lnTo>
                <a:lnTo>
                  <a:pt x="404" y="2601"/>
                </a:lnTo>
                <a:lnTo>
                  <a:pt x="160" y="2601"/>
                </a:lnTo>
                <a:lnTo>
                  <a:pt x="160" y="5095"/>
                </a:lnTo>
                <a:lnTo>
                  <a:pt x="160" y="8868"/>
                </a:lnTo>
                <a:lnTo>
                  <a:pt x="1" y="8868"/>
                </a:lnTo>
                <a:lnTo>
                  <a:pt x="1" y="14601"/>
                </a:lnTo>
                <a:lnTo>
                  <a:pt x="160" y="14601"/>
                </a:lnTo>
                <a:lnTo>
                  <a:pt x="160" y="16172"/>
                </a:lnTo>
                <a:lnTo>
                  <a:pt x="94436" y="16172"/>
                </a:lnTo>
                <a:lnTo>
                  <a:pt x="94436" y="14601"/>
                </a:lnTo>
                <a:lnTo>
                  <a:pt x="100305" y="14601"/>
                </a:lnTo>
                <a:lnTo>
                  <a:pt x="100305" y="13679"/>
                </a:lnTo>
                <a:lnTo>
                  <a:pt x="100506" y="13679"/>
                </a:lnTo>
                <a:lnTo>
                  <a:pt x="100506" y="5884"/>
                </a:lnTo>
                <a:lnTo>
                  <a:pt x="100305" y="5884"/>
                </a:lnTo>
                <a:lnTo>
                  <a:pt x="100305" y="5667"/>
                </a:lnTo>
                <a:lnTo>
                  <a:pt x="97918" y="5667"/>
                </a:lnTo>
                <a:lnTo>
                  <a:pt x="97918" y="1968"/>
                </a:lnTo>
                <a:lnTo>
                  <a:pt x="94739" y="1968"/>
                </a:lnTo>
                <a:lnTo>
                  <a:pt x="94739" y="4586"/>
                </a:lnTo>
                <a:lnTo>
                  <a:pt x="93243" y="4586"/>
                </a:lnTo>
                <a:lnTo>
                  <a:pt x="93243" y="3121"/>
                </a:lnTo>
                <a:lnTo>
                  <a:pt x="88445" y="3121"/>
                </a:lnTo>
                <a:lnTo>
                  <a:pt x="88445" y="2493"/>
                </a:lnTo>
                <a:lnTo>
                  <a:pt x="84663" y="2493"/>
                </a:lnTo>
                <a:lnTo>
                  <a:pt x="84663" y="4310"/>
                </a:lnTo>
                <a:lnTo>
                  <a:pt x="82129" y="4310"/>
                </a:lnTo>
                <a:lnTo>
                  <a:pt x="82129" y="4586"/>
                </a:lnTo>
                <a:lnTo>
                  <a:pt x="78910" y="4586"/>
                </a:lnTo>
                <a:lnTo>
                  <a:pt x="78910" y="4924"/>
                </a:lnTo>
                <a:lnTo>
                  <a:pt x="78089" y="4924"/>
                </a:lnTo>
                <a:lnTo>
                  <a:pt x="78089" y="3196"/>
                </a:lnTo>
                <a:lnTo>
                  <a:pt x="73898" y="3196"/>
                </a:lnTo>
                <a:lnTo>
                  <a:pt x="73898" y="5667"/>
                </a:lnTo>
                <a:lnTo>
                  <a:pt x="71802" y="5667"/>
                </a:lnTo>
                <a:lnTo>
                  <a:pt x="71802" y="5884"/>
                </a:lnTo>
                <a:lnTo>
                  <a:pt x="70904" y="5884"/>
                </a:lnTo>
                <a:lnTo>
                  <a:pt x="70904" y="1033"/>
                </a:lnTo>
                <a:lnTo>
                  <a:pt x="67686" y="1033"/>
                </a:lnTo>
                <a:lnTo>
                  <a:pt x="67686" y="2601"/>
                </a:lnTo>
                <a:lnTo>
                  <a:pt x="64559" y="2601"/>
                </a:lnTo>
                <a:lnTo>
                  <a:pt x="64559" y="4586"/>
                </a:lnTo>
                <a:lnTo>
                  <a:pt x="62673" y="4586"/>
                </a:lnTo>
                <a:lnTo>
                  <a:pt x="62673" y="5884"/>
                </a:lnTo>
                <a:lnTo>
                  <a:pt x="62077" y="5884"/>
                </a:lnTo>
                <a:lnTo>
                  <a:pt x="62077" y="4591"/>
                </a:lnTo>
                <a:lnTo>
                  <a:pt x="57318" y="4591"/>
                </a:lnTo>
                <a:lnTo>
                  <a:pt x="57318" y="1968"/>
                </a:lnTo>
                <a:lnTo>
                  <a:pt x="54410" y="1968"/>
                </a:lnTo>
                <a:lnTo>
                  <a:pt x="54410" y="5884"/>
                </a:lnTo>
                <a:lnTo>
                  <a:pt x="53356" y="5884"/>
                </a:lnTo>
                <a:lnTo>
                  <a:pt x="53356" y="4964"/>
                </a:lnTo>
                <a:lnTo>
                  <a:pt x="51747" y="4964"/>
                </a:lnTo>
                <a:lnTo>
                  <a:pt x="51747" y="3550"/>
                </a:lnTo>
                <a:lnTo>
                  <a:pt x="48372" y="3550"/>
                </a:lnTo>
                <a:lnTo>
                  <a:pt x="48372" y="5475"/>
                </a:lnTo>
                <a:lnTo>
                  <a:pt x="46914" y="5475"/>
                </a:lnTo>
                <a:lnTo>
                  <a:pt x="46914" y="5043"/>
                </a:lnTo>
                <a:lnTo>
                  <a:pt x="45426" y="5043"/>
                </a:lnTo>
                <a:lnTo>
                  <a:pt x="45426" y="2981"/>
                </a:lnTo>
                <a:lnTo>
                  <a:pt x="42895" y="2981"/>
                </a:lnTo>
                <a:lnTo>
                  <a:pt x="42895" y="5884"/>
                </a:lnTo>
                <a:lnTo>
                  <a:pt x="40746" y="5884"/>
                </a:lnTo>
                <a:lnTo>
                  <a:pt x="40746" y="5182"/>
                </a:lnTo>
                <a:lnTo>
                  <a:pt x="39923" y="5182"/>
                </a:lnTo>
                <a:lnTo>
                  <a:pt x="39923" y="4964"/>
                </a:lnTo>
                <a:lnTo>
                  <a:pt x="37514" y="4964"/>
                </a:lnTo>
                <a:lnTo>
                  <a:pt x="37514" y="4462"/>
                </a:lnTo>
                <a:lnTo>
                  <a:pt x="35395" y="4462"/>
                </a:lnTo>
                <a:lnTo>
                  <a:pt x="35395" y="2221"/>
                </a:lnTo>
                <a:lnTo>
                  <a:pt x="31692" y="2221"/>
                </a:lnTo>
                <a:lnTo>
                  <a:pt x="31692" y="3136"/>
                </a:lnTo>
                <a:lnTo>
                  <a:pt x="29522" y="3136"/>
                </a:lnTo>
                <a:lnTo>
                  <a:pt x="29522" y="4310"/>
                </a:lnTo>
                <a:lnTo>
                  <a:pt x="26603" y="4310"/>
                </a:lnTo>
                <a:lnTo>
                  <a:pt x="26603" y="5095"/>
                </a:lnTo>
                <a:lnTo>
                  <a:pt x="25393" y="5095"/>
                </a:lnTo>
                <a:lnTo>
                  <a:pt x="25393" y="1320"/>
                </a:lnTo>
                <a:lnTo>
                  <a:pt x="23796" y="1320"/>
                </a:lnTo>
                <a:lnTo>
                  <a:pt x="23796" y="5095"/>
                </a:lnTo>
                <a:lnTo>
                  <a:pt x="22798" y="5095"/>
                </a:lnTo>
                <a:lnTo>
                  <a:pt x="22798" y="3550"/>
                </a:lnTo>
                <a:lnTo>
                  <a:pt x="22263" y="3550"/>
                </a:lnTo>
                <a:lnTo>
                  <a:pt x="22263" y="385"/>
                </a:lnTo>
                <a:lnTo>
                  <a:pt x="18072" y="385"/>
                </a:lnTo>
                <a:lnTo>
                  <a:pt x="18072" y="5884"/>
                </a:lnTo>
                <a:lnTo>
                  <a:pt x="17589" y="5884"/>
                </a:lnTo>
                <a:lnTo>
                  <a:pt x="17589" y="3930"/>
                </a:lnTo>
                <a:lnTo>
                  <a:pt x="14256" y="3930"/>
                </a:lnTo>
                <a:lnTo>
                  <a:pt x="14256" y="4108"/>
                </a:lnTo>
                <a:lnTo>
                  <a:pt x="13582" y="4108"/>
                </a:lnTo>
                <a:lnTo>
                  <a:pt x="13582" y="5884"/>
                </a:lnTo>
                <a:lnTo>
                  <a:pt x="12834" y="5884"/>
                </a:lnTo>
                <a:lnTo>
                  <a:pt x="12834" y="2651"/>
                </a:lnTo>
                <a:lnTo>
                  <a:pt x="11786" y="2651"/>
                </a:lnTo>
                <a:lnTo>
                  <a:pt x="11786" y="385"/>
                </a:lnTo>
                <a:lnTo>
                  <a:pt x="8568" y="385"/>
                </a:lnTo>
                <a:lnTo>
                  <a:pt x="8568" y="4880"/>
                </a:lnTo>
                <a:lnTo>
                  <a:pt x="8456" y="4880"/>
                </a:lnTo>
                <a:lnTo>
                  <a:pt x="8456" y="5884"/>
                </a:lnTo>
                <a:lnTo>
                  <a:pt x="7671" y="5884"/>
                </a:lnTo>
                <a:lnTo>
                  <a:pt x="7671" y="5241"/>
                </a:lnTo>
                <a:lnTo>
                  <a:pt x="7262" y="5241"/>
                </a:lnTo>
                <a:lnTo>
                  <a:pt x="7262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41"/>
          <p:cNvSpPr/>
          <p:nvPr/>
        </p:nvSpPr>
        <p:spPr>
          <a:xfrm>
            <a:off x="11859" y="4088620"/>
            <a:ext cx="8413222" cy="940821"/>
          </a:xfrm>
          <a:custGeom>
            <a:avLst/>
            <a:gdLst/>
            <a:ahLst/>
            <a:cxnLst/>
            <a:rect l="l" t="t" r="r" b="b"/>
            <a:pathLst>
              <a:path w="94279" h="10542" extrusionOk="0">
                <a:moveTo>
                  <a:pt x="84504" y="0"/>
                </a:moveTo>
                <a:lnTo>
                  <a:pt x="84504" y="4535"/>
                </a:lnTo>
                <a:lnTo>
                  <a:pt x="83311" y="4535"/>
                </a:lnTo>
                <a:lnTo>
                  <a:pt x="83311" y="3761"/>
                </a:lnTo>
                <a:lnTo>
                  <a:pt x="81126" y="3761"/>
                </a:lnTo>
                <a:lnTo>
                  <a:pt x="81126" y="4535"/>
                </a:lnTo>
                <a:lnTo>
                  <a:pt x="77510" y="4535"/>
                </a:lnTo>
                <a:lnTo>
                  <a:pt x="77510" y="3029"/>
                </a:lnTo>
                <a:lnTo>
                  <a:pt x="74177" y="3029"/>
                </a:lnTo>
                <a:lnTo>
                  <a:pt x="74177" y="4535"/>
                </a:lnTo>
                <a:lnTo>
                  <a:pt x="72304" y="4535"/>
                </a:lnTo>
                <a:lnTo>
                  <a:pt x="72304" y="2737"/>
                </a:lnTo>
                <a:lnTo>
                  <a:pt x="68968" y="2737"/>
                </a:lnTo>
                <a:lnTo>
                  <a:pt x="68968" y="4535"/>
                </a:lnTo>
                <a:lnTo>
                  <a:pt x="67970" y="4535"/>
                </a:lnTo>
                <a:lnTo>
                  <a:pt x="67970" y="1018"/>
                </a:lnTo>
                <a:lnTo>
                  <a:pt x="66372" y="1018"/>
                </a:lnTo>
                <a:lnTo>
                  <a:pt x="66372" y="4535"/>
                </a:lnTo>
                <a:lnTo>
                  <a:pt x="65162" y="4535"/>
                </a:lnTo>
                <a:lnTo>
                  <a:pt x="65162" y="3322"/>
                </a:lnTo>
                <a:lnTo>
                  <a:pt x="61412" y="3322"/>
                </a:lnTo>
                <a:lnTo>
                  <a:pt x="61412" y="4535"/>
                </a:lnTo>
                <a:lnTo>
                  <a:pt x="60074" y="4535"/>
                </a:lnTo>
                <a:lnTo>
                  <a:pt x="60074" y="1713"/>
                </a:lnTo>
                <a:lnTo>
                  <a:pt x="56371" y="1713"/>
                </a:lnTo>
                <a:lnTo>
                  <a:pt x="56371" y="4535"/>
                </a:lnTo>
                <a:lnTo>
                  <a:pt x="53996" y="4535"/>
                </a:lnTo>
                <a:lnTo>
                  <a:pt x="53996" y="3995"/>
                </a:lnTo>
                <a:lnTo>
                  <a:pt x="51020" y="3995"/>
                </a:lnTo>
                <a:lnTo>
                  <a:pt x="51020" y="4535"/>
                </a:lnTo>
                <a:lnTo>
                  <a:pt x="48871" y="4535"/>
                </a:lnTo>
                <a:lnTo>
                  <a:pt x="48871" y="2298"/>
                </a:lnTo>
                <a:lnTo>
                  <a:pt x="46338" y="2298"/>
                </a:lnTo>
                <a:lnTo>
                  <a:pt x="46338" y="3887"/>
                </a:lnTo>
                <a:lnTo>
                  <a:pt x="44853" y="3887"/>
                </a:lnTo>
                <a:lnTo>
                  <a:pt x="44853" y="4535"/>
                </a:lnTo>
                <a:lnTo>
                  <a:pt x="43394" y="4535"/>
                </a:lnTo>
                <a:lnTo>
                  <a:pt x="43394" y="2737"/>
                </a:lnTo>
                <a:lnTo>
                  <a:pt x="40019" y="2737"/>
                </a:lnTo>
                <a:lnTo>
                  <a:pt x="40019" y="4535"/>
                </a:lnTo>
                <a:lnTo>
                  <a:pt x="37356" y="4535"/>
                </a:lnTo>
                <a:lnTo>
                  <a:pt x="37356" y="1518"/>
                </a:lnTo>
                <a:lnTo>
                  <a:pt x="34449" y="1518"/>
                </a:lnTo>
                <a:lnTo>
                  <a:pt x="34449" y="3538"/>
                </a:lnTo>
                <a:lnTo>
                  <a:pt x="29690" y="3538"/>
                </a:lnTo>
                <a:lnTo>
                  <a:pt x="29690" y="4535"/>
                </a:lnTo>
                <a:lnTo>
                  <a:pt x="27207" y="4535"/>
                </a:lnTo>
                <a:lnTo>
                  <a:pt x="27207" y="2005"/>
                </a:lnTo>
                <a:lnTo>
                  <a:pt x="21850" y="2005"/>
                </a:lnTo>
                <a:lnTo>
                  <a:pt x="21850" y="4535"/>
                </a:lnTo>
                <a:lnTo>
                  <a:pt x="16281" y="4535"/>
                </a:lnTo>
                <a:lnTo>
                  <a:pt x="16281" y="3795"/>
                </a:lnTo>
                <a:lnTo>
                  <a:pt x="12370" y="3795"/>
                </a:lnTo>
                <a:lnTo>
                  <a:pt x="12370" y="4535"/>
                </a:lnTo>
                <a:lnTo>
                  <a:pt x="9637" y="4535"/>
                </a:lnTo>
                <a:lnTo>
                  <a:pt x="9637" y="3322"/>
                </a:lnTo>
                <a:lnTo>
                  <a:pt x="7067" y="3322"/>
                </a:lnTo>
                <a:lnTo>
                  <a:pt x="7067" y="4535"/>
                </a:lnTo>
                <a:lnTo>
                  <a:pt x="3926" y="4535"/>
                </a:lnTo>
                <a:lnTo>
                  <a:pt x="3926" y="2005"/>
                </a:lnTo>
                <a:lnTo>
                  <a:pt x="854" y="2005"/>
                </a:lnTo>
                <a:lnTo>
                  <a:pt x="854" y="10"/>
                </a:lnTo>
                <a:lnTo>
                  <a:pt x="246" y="10"/>
                </a:lnTo>
                <a:lnTo>
                  <a:pt x="246" y="2005"/>
                </a:lnTo>
                <a:lnTo>
                  <a:pt x="1" y="2005"/>
                </a:lnTo>
                <a:lnTo>
                  <a:pt x="1" y="10542"/>
                </a:lnTo>
                <a:lnTo>
                  <a:pt x="94278" y="10542"/>
                </a:lnTo>
                <a:lnTo>
                  <a:pt x="94278" y="4535"/>
                </a:lnTo>
                <a:lnTo>
                  <a:pt x="92610" y="4535"/>
                </a:lnTo>
                <a:lnTo>
                  <a:pt x="92610" y="2005"/>
                </a:lnTo>
                <a:lnTo>
                  <a:pt x="88286" y="2005"/>
                </a:lnTo>
                <a:lnTo>
                  <a:pt x="88286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41"/>
          <p:cNvSpPr/>
          <p:nvPr/>
        </p:nvSpPr>
        <p:spPr>
          <a:xfrm>
            <a:off x="228520" y="3978227"/>
            <a:ext cx="8425359" cy="977768"/>
          </a:xfrm>
          <a:custGeom>
            <a:avLst/>
            <a:gdLst/>
            <a:ahLst/>
            <a:cxnLst/>
            <a:rect l="l" t="t" r="r" b="b"/>
            <a:pathLst>
              <a:path w="94415" h="10956" extrusionOk="0">
                <a:moveTo>
                  <a:pt x="39364" y="4436"/>
                </a:moveTo>
                <a:lnTo>
                  <a:pt x="39364" y="10036"/>
                </a:lnTo>
                <a:lnTo>
                  <a:pt x="45457" y="10036"/>
                </a:lnTo>
                <a:lnTo>
                  <a:pt x="45457" y="6684"/>
                </a:lnTo>
                <a:lnTo>
                  <a:pt x="42582" y="6684"/>
                </a:lnTo>
                <a:lnTo>
                  <a:pt x="42582" y="4436"/>
                </a:lnTo>
                <a:close/>
                <a:moveTo>
                  <a:pt x="1" y="1748"/>
                </a:moveTo>
                <a:lnTo>
                  <a:pt x="1" y="10956"/>
                </a:lnTo>
                <a:lnTo>
                  <a:pt x="4192" y="10956"/>
                </a:lnTo>
                <a:lnTo>
                  <a:pt x="4192" y="1748"/>
                </a:lnTo>
                <a:close/>
                <a:moveTo>
                  <a:pt x="7185" y="1"/>
                </a:moveTo>
                <a:lnTo>
                  <a:pt x="7185" y="10956"/>
                </a:lnTo>
                <a:lnTo>
                  <a:pt x="10404" y="10956"/>
                </a:lnTo>
                <a:lnTo>
                  <a:pt x="10404" y="1"/>
                </a:lnTo>
                <a:close/>
                <a:moveTo>
                  <a:pt x="16690" y="1"/>
                </a:moveTo>
                <a:lnTo>
                  <a:pt x="16690" y="10956"/>
                </a:lnTo>
                <a:lnTo>
                  <a:pt x="20881" y="10956"/>
                </a:lnTo>
                <a:lnTo>
                  <a:pt x="20881" y="1"/>
                </a:lnTo>
                <a:close/>
                <a:moveTo>
                  <a:pt x="61291" y="3238"/>
                </a:moveTo>
                <a:lnTo>
                  <a:pt x="61291" y="10956"/>
                </a:lnTo>
                <a:lnTo>
                  <a:pt x="64508" y="10956"/>
                </a:lnTo>
                <a:lnTo>
                  <a:pt x="64508" y="3238"/>
                </a:lnTo>
                <a:close/>
                <a:moveTo>
                  <a:pt x="65255" y="2168"/>
                </a:moveTo>
                <a:lnTo>
                  <a:pt x="65255" y="10956"/>
                </a:lnTo>
                <a:lnTo>
                  <a:pt x="68473" y="10956"/>
                </a:lnTo>
                <a:lnTo>
                  <a:pt x="68473" y="2168"/>
                </a:lnTo>
                <a:close/>
                <a:moveTo>
                  <a:pt x="86921" y="2168"/>
                </a:moveTo>
                <a:lnTo>
                  <a:pt x="86921" y="10956"/>
                </a:lnTo>
                <a:lnTo>
                  <a:pt x="90138" y="10956"/>
                </a:lnTo>
                <a:lnTo>
                  <a:pt x="90138" y="2168"/>
                </a:lnTo>
                <a:close/>
                <a:moveTo>
                  <a:pt x="91195" y="3238"/>
                </a:moveTo>
                <a:lnTo>
                  <a:pt x="91195" y="10956"/>
                </a:lnTo>
                <a:lnTo>
                  <a:pt x="94415" y="10956"/>
                </a:lnTo>
                <a:lnTo>
                  <a:pt x="94415" y="3238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41"/>
          <p:cNvSpPr/>
          <p:nvPr/>
        </p:nvSpPr>
        <p:spPr>
          <a:xfrm>
            <a:off x="415555" y="4134134"/>
            <a:ext cx="8640599" cy="844525"/>
          </a:xfrm>
          <a:custGeom>
            <a:avLst/>
            <a:gdLst/>
            <a:ahLst/>
            <a:cxnLst/>
            <a:rect l="l" t="t" r="r" b="b"/>
            <a:pathLst>
              <a:path w="96827" h="9463" extrusionOk="0">
                <a:moveTo>
                  <a:pt x="68324" y="2303"/>
                </a:moveTo>
                <a:lnTo>
                  <a:pt x="68324" y="8294"/>
                </a:lnTo>
                <a:lnTo>
                  <a:pt x="72515" y="8294"/>
                </a:lnTo>
                <a:lnTo>
                  <a:pt x="72515" y="2303"/>
                </a:lnTo>
                <a:close/>
                <a:moveTo>
                  <a:pt x="78593" y="2152"/>
                </a:moveTo>
                <a:lnTo>
                  <a:pt x="78593" y="8294"/>
                </a:lnTo>
                <a:lnTo>
                  <a:pt x="82784" y="8294"/>
                </a:lnTo>
                <a:lnTo>
                  <a:pt x="82784" y="2152"/>
                </a:lnTo>
                <a:close/>
                <a:moveTo>
                  <a:pt x="0" y="1997"/>
                </a:moveTo>
                <a:lnTo>
                  <a:pt x="0" y="9209"/>
                </a:lnTo>
                <a:lnTo>
                  <a:pt x="4193" y="9209"/>
                </a:lnTo>
                <a:lnTo>
                  <a:pt x="4193" y="1997"/>
                </a:lnTo>
                <a:close/>
                <a:moveTo>
                  <a:pt x="6138" y="1"/>
                </a:moveTo>
                <a:lnTo>
                  <a:pt x="6138" y="9209"/>
                </a:lnTo>
                <a:lnTo>
                  <a:pt x="9356" y="9209"/>
                </a:lnTo>
                <a:lnTo>
                  <a:pt x="9356" y="1"/>
                </a:lnTo>
                <a:close/>
                <a:moveTo>
                  <a:pt x="24995" y="1784"/>
                </a:moveTo>
                <a:lnTo>
                  <a:pt x="24995" y="9209"/>
                </a:lnTo>
                <a:lnTo>
                  <a:pt x="28213" y="9209"/>
                </a:lnTo>
                <a:lnTo>
                  <a:pt x="28213" y="1784"/>
                </a:lnTo>
                <a:close/>
                <a:moveTo>
                  <a:pt x="30160" y="3393"/>
                </a:moveTo>
                <a:lnTo>
                  <a:pt x="30160" y="9209"/>
                </a:lnTo>
                <a:lnTo>
                  <a:pt x="34351" y="9209"/>
                </a:lnTo>
                <a:lnTo>
                  <a:pt x="34351" y="3393"/>
                </a:lnTo>
                <a:close/>
                <a:moveTo>
                  <a:pt x="44078" y="3393"/>
                </a:moveTo>
                <a:lnTo>
                  <a:pt x="44078" y="9209"/>
                </a:lnTo>
                <a:lnTo>
                  <a:pt x="48269" y="9209"/>
                </a:lnTo>
                <a:lnTo>
                  <a:pt x="48269" y="8289"/>
                </a:lnTo>
                <a:lnTo>
                  <a:pt x="53095" y="8289"/>
                </a:lnTo>
                <a:lnTo>
                  <a:pt x="53095" y="4791"/>
                </a:lnTo>
                <a:lnTo>
                  <a:pt x="48269" y="4791"/>
                </a:lnTo>
                <a:lnTo>
                  <a:pt x="48269" y="3393"/>
                </a:lnTo>
                <a:close/>
                <a:moveTo>
                  <a:pt x="92636" y="2326"/>
                </a:moveTo>
                <a:lnTo>
                  <a:pt x="92636" y="9209"/>
                </a:lnTo>
                <a:lnTo>
                  <a:pt x="96827" y="9209"/>
                </a:lnTo>
                <a:lnTo>
                  <a:pt x="96827" y="2326"/>
                </a:lnTo>
                <a:close/>
                <a:moveTo>
                  <a:pt x="61350" y="4235"/>
                </a:moveTo>
                <a:lnTo>
                  <a:pt x="61350" y="9463"/>
                </a:lnTo>
                <a:lnTo>
                  <a:pt x="64830" y="9463"/>
                </a:lnTo>
                <a:lnTo>
                  <a:pt x="64830" y="4235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41"/>
          <p:cNvSpPr/>
          <p:nvPr/>
        </p:nvSpPr>
        <p:spPr>
          <a:xfrm>
            <a:off x="1317089" y="4234264"/>
            <a:ext cx="287256" cy="721724"/>
          </a:xfrm>
          <a:custGeom>
            <a:avLst/>
            <a:gdLst/>
            <a:ahLst/>
            <a:cxnLst/>
            <a:rect l="l" t="t" r="r" b="b"/>
            <a:pathLst>
              <a:path w="3219" h="8087" extrusionOk="0">
                <a:moveTo>
                  <a:pt x="0" y="0"/>
                </a:moveTo>
                <a:lnTo>
                  <a:pt x="0" y="8087"/>
                </a:lnTo>
                <a:lnTo>
                  <a:pt x="3219" y="8087"/>
                </a:lnTo>
                <a:lnTo>
                  <a:pt x="3219" y="0"/>
                </a:lnTo>
                <a:close/>
              </a:path>
            </a:pathLst>
          </a:custGeom>
          <a:solidFill>
            <a:srgbClr val="808F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41"/>
          <p:cNvSpPr/>
          <p:nvPr/>
        </p:nvSpPr>
        <p:spPr>
          <a:xfrm>
            <a:off x="105198" y="4467099"/>
            <a:ext cx="2581195" cy="489063"/>
          </a:xfrm>
          <a:custGeom>
            <a:avLst/>
            <a:gdLst/>
            <a:ahLst/>
            <a:cxnLst/>
            <a:rect l="l" t="t" r="r" b="b"/>
            <a:pathLst>
              <a:path w="28925" h="5480" extrusionOk="0">
                <a:moveTo>
                  <a:pt x="11225" y="0"/>
                </a:moveTo>
                <a:lnTo>
                  <a:pt x="11225" y="5478"/>
                </a:lnTo>
                <a:lnTo>
                  <a:pt x="14704" y="5478"/>
                </a:lnTo>
                <a:lnTo>
                  <a:pt x="14704" y="0"/>
                </a:lnTo>
                <a:close/>
                <a:moveTo>
                  <a:pt x="26603" y="1060"/>
                </a:moveTo>
                <a:lnTo>
                  <a:pt x="26603" y="5478"/>
                </a:lnTo>
                <a:lnTo>
                  <a:pt x="28925" y="5478"/>
                </a:lnTo>
                <a:lnTo>
                  <a:pt x="28925" y="1060"/>
                </a:lnTo>
                <a:close/>
                <a:moveTo>
                  <a:pt x="0" y="1062"/>
                </a:moveTo>
                <a:lnTo>
                  <a:pt x="0" y="5479"/>
                </a:lnTo>
                <a:lnTo>
                  <a:pt x="3478" y="5479"/>
                </a:lnTo>
                <a:lnTo>
                  <a:pt x="3478" y="106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41"/>
          <p:cNvSpPr/>
          <p:nvPr/>
        </p:nvSpPr>
        <p:spPr>
          <a:xfrm>
            <a:off x="1629498" y="4171705"/>
            <a:ext cx="5804632" cy="784285"/>
          </a:xfrm>
          <a:custGeom>
            <a:avLst/>
            <a:gdLst/>
            <a:ahLst/>
            <a:cxnLst/>
            <a:rect l="l" t="t" r="r" b="b"/>
            <a:pathLst>
              <a:path w="65047" h="8788" extrusionOk="0">
                <a:moveTo>
                  <a:pt x="0" y="4746"/>
                </a:moveTo>
                <a:lnTo>
                  <a:pt x="0" y="8788"/>
                </a:lnTo>
                <a:lnTo>
                  <a:pt x="2618" y="8788"/>
                </a:lnTo>
                <a:lnTo>
                  <a:pt x="2618" y="4746"/>
                </a:lnTo>
                <a:close/>
                <a:moveTo>
                  <a:pt x="4733" y="5751"/>
                </a:moveTo>
                <a:lnTo>
                  <a:pt x="4733" y="8788"/>
                </a:lnTo>
                <a:lnTo>
                  <a:pt x="6700" y="8788"/>
                </a:lnTo>
                <a:lnTo>
                  <a:pt x="6700" y="5751"/>
                </a:lnTo>
                <a:close/>
                <a:moveTo>
                  <a:pt x="7425" y="2268"/>
                </a:moveTo>
                <a:lnTo>
                  <a:pt x="7425" y="8788"/>
                </a:lnTo>
                <a:lnTo>
                  <a:pt x="10644" y="8788"/>
                </a:lnTo>
                <a:lnTo>
                  <a:pt x="10644" y="2268"/>
                </a:lnTo>
                <a:close/>
                <a:moveTo>
                  <a:pt x="18651" y="1363"/>
                </a:moveTo>
                <a:lnTo>
                  <a:pt x="18651" y="8788"/>
                </a:lnTo>
                <a:lnTo>
                  <a:pt x="22841" y="8788"/>
                </a:lnTo>
                <a:lnTo>
                  <a:pt x="22841" y="1363"/>
                </a:lnTo>
                <a:close/>
                <a:moveTo>
                  <a:pt x="33055" y="1363"/>
                </a:moveTo>
                <a:lnTo>
                  <a:pt x="33055" y="8788"/>
                </a:lnTo>
                <a:lnTo>
                  <a:pt x="36274" y="8788"/>
                </a:lnTo>
                <a:lnTo>
                  <a:pt x="36274" y="1363"/>
                </a:lnTo>
                <a:close/>
                <a:moveTo>
                  <a:pt x="38481" y="2972"/>
                </a:moveTo>
                <a:lnTo>
                  <a:pt x="38481" y="8788"/>
                </a:lnTo>
                <a:lnTo>
                  <a:pt x="42671" y="8788"/>
                </a:lnTo>
                <a:lnTo>
                  <a:pt x="42671" y="2972"/>
                </a:lnTo>
                <a:close/>
                <a:moveTo>
                  <a:pt x="56815" y="0"/>
                </a:moveTo>
                <a:lnTo>
                  <a:pt x="56815" y="8788"/>
                </a:lnTo>
                <a:lnTo>
                  <a:pt x="61005" y="8788"/>
                </a:lnTo>
                <a:lnTo>
                  <a:pt x="61005" y="0"/>
                </a:lnTo>
                <a:close/>
                <a:moveTo>
                  <a:pt x="61828" y="1070"/>
                </a:moveTo>
                <a:lnTo>
                  <a:pt x="61828" y="8788"/>
                </a:lnTo>
                <a:lnTo>
                  <a:pt x="65046" y="8788"/>
                </a:lnTo>
                <a:lnTo>
                  <a:pt x="65046" y="107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41"/>
          <p:cNvSpPr/>
          <p:nvPr/>
        </p:nvSpPr>
        <p:spPr>
          <a:xfrm>
            <a:off x="3686794" y="5642603"/>
            <a:ext cx="313134" cy="222131"/>
          </a:xfrm>
          <a:custGeom>
            <a:avLst/>
            <a:gdLst/>
            <a:ahLst/>
            <a:cxnLst/>
            <a:rect l="l" t="t" r="r" b="b"/>
            <a:pathLst>
              <a:path w="3509" h="2489" extrusionOk="0">
                <a:moveTo>
                  <a:pt x="1" y="0"/>
                </a:moveTo>
                <a:lnTo>
                  <a:pt x="235" y="2489"/>
                </a:lnTo>
                <a:lnTo>
                  <a:pt x="3275" y="2489"/>
                </a:lnTo>
                <a:lnTo>
                  <a:pt x="3509" y="0"/>
                </a:lnTo>
                <a:close/>
              </a:path>
            </a:pathLst>
          </a:custGeom>
          <a:solidFill>
            <a:srgbClr val="9DA3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1"/>
          <p:cNvSpPr/>
          <p:nvPr/>
        </p:nvSpPr>
        <p:spPr>
          <a:xfrm>
            <a:off x="5106155" y="5642603"/>
            <a:ext cx="313134" cy="222131"/>
          </a:xfrm>
          <a:custGeom>
            <a:avLst/>
            <a:gdLst/>
            <a:ahLst/>
            <a:cxnLst/>
            <a:rect l="l" t="t" r="r" b="b"/>
            <a:pathLst>
              <a:path w="3509" h="2489" extrusionOk="0">
                <a:moveTo>
                  <a:pt x="1" y="0"/>
                </a:moveTo>
                <a:lnTo>
                  <a:pt x="234" y="2489"/>
                </a:lnTo>
                <a:lnTo>
                  <a:pt x="3275" y="2489"/>
                </a:lnTo>
                <a:lnTo>
                  <a:pt x="3509" y="0"/>
                </a:lnTo>
                <a:close/>
              </a:path>
            </a:pathLst>
          </a:custGeom>
          <a:solidFill>
            <a:srgbClr val="9DA3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41"/>
          <p:cNvSpPr/>
          <p:nvPr/>
        </p:nvSpPr>
        <p:spPr>
          <a:xfrm>
            <a:off x="6525515" y="5642603"/>
            <a:ext cx="313134" cy="222131"/>
          </a:xfrm>
          <a:custGeom>
            <a:avLst/>
            <a:gdLst/>
            <a:ahLst/>
            <a:cxnLst/>
            <a:rect l="l" t="t" r="r" b="b"/>
            <a:pathLst>
              <a:path w="3509" h="2489" extrusionOk="0">
                <a:moveTo>
                  <a:pt x="0" y="0"/>
                </a:moveTo>
                <a:lnTo>
                  <a:pt x="234" y="2489"/>
                </a:lnTo>
                <a:lnTo>
                  <a:pt x="3275" y="2489"/>
                </a:lnTo>
                <a:lnTo>
                  <a:pt x="3509" y="0"/>
                </a:lnTo>
                <a:close/>
              </a:path>
            </a:pathLst>
          </a:custGeom>
          <a:solidFill>
            <a:srgbClr val="9DA3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41"/>
          <p:cNvSpPr/>
          <p:nvPr/>
        </p:nvSpPr>
        <p:spPr>
          <a:xfrm>
            <a:off x="7944876" y="5642603"/>
            <a:ext cx="313134" cy="222131"/>
          </a:xfrm>
          <a:custGeom>
            <a:avLst/>
            <a:gdLst/>
            <a:ahLst/>
            <a:cxnLst/>
            <a:rect l="l" t="t" r="r" b="b"/>
            <a:pathLst>
              <a:path w="3509" h="2489" extrusionOk="0">
                <a:moveTo>
                  <a:pt x="0" y="0"/>
                </a:moveTo>
                <a:lnTo>
                  <a:pt x="234" y="2489"/>
                </a:lnTo>
                <a:lnTo>
                  <a:pt x="3275" y="2489"/>
                </a:lnTo>
                <a:lnTo>
                  <a:pt x="3508" y="0"/>
                </a:lnTo>
                <a:close/>
              </a:path>
            </a:pathLst>
          </a:custGeom>
          <a:solidFill>
            <a:srgbClr val="9DA3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41"/>
          <p:cNvSpPr/>
          <p:nvPr/>
        </p:nvSpPr>
        <p:spPr>
          <a:xfrm>
            <a:off x="3772995" y="4100222"/>
            <a:ext cx="4789377" cy="773754"/>
          </a:xfrm>
          <a:custGeom>
            <a:avLst/>
            <a:gdLst/>
            <a:ahLst/>
            <a:cxnLst/>
            <a:rect l="l" t="t" r="r" b="b"/>
            <a:pathLst>
              <a:path w="53670" h="8670" extrusionOk="0">
                <a:moveTo>
                  <a:pt x="3210" y="1"/>
                </a:moveTo>
                <a:cubicBezTo>
                  <a:pt x="2315" y="1"/>
                  <a:pt x="1624" y="262"/>
                  <a:pt x="1155" y="778"/>
                </a:cubicBezTo>
                <a:cubicBezTo>
                  <a:pt x="845" y="1119"/>
                  <a:pt x="686" y="1517"/>
                  <a:pt x="604" y="1864"/>
                </a:cubicBezTo>
                <a:cubicBezTo>
                  <a:pt x="258" y="1943"/>
                  <a:pt x="0" y="2250"/>
                  <a:pt x="0" y="2618"/>
                </a:cubicBezTo>
                <a:cubicBezTo>
                  <a:pt x="0" y="2680"/>
                  <a:pt x="7" y="2739"/>
                  <a:pt x="22" y="2795"/>
                </a:cubicBezTo>
                <a:lnTo>
                  <a:pt x="1530" y="2795"/>
                </a:lnTo>
                <a:cubicBezTo>
                  <a:pt x="1543" y="2739"/>
                  <a:pt x="1550" y="2680"/>
                  <a:pt x="1550" y="2618"/>
                </a:cubicBezTo>
                <a:cubicBezTo>
                  <a:pt x="1550" y="2307"/>
                  <a:pt x="1365" y="2039"/>
                  <a:pt x="1099" y="1917"/>
                </a:cubicBezTo>
                <a:cubicBezTo>
                  <a:pt x="1169" y="1650"/>
                  <a:pt x="1292" y="1359"/>
                  <a:pt x="1519" y="1109"/>
                </a:cubicBezTo>
                <a:cubicBezTo>
                  <a:pt x="1890" y="702"/>
                  <a:pt x="2460" y="494"/>
                  <a:pt x="3210" y="494"/>
                </a:cubicBezTo>
                <a:cubicBezTo>
                  <a:pt x="3954" y="494"/>
                  <a:pt x="4508" y="698"/>
                  <a:pt x="4858" y="1098"/>
                </a:cubicBezTo>
                <a:cubicBezTo>
                  <a:pt x="5409" y="1730"/>
                  <a:pt x="5419" y="2670"/>
                  <a:pt x="5417" y="2680"/>
                </a:cubicBezTo>
                <a:lnTo>
                  <a:pt x="5416" y="2697"/>
                </a:lnTo>
                <a:lnTo>
                  <a:pt x="5430" y="8669"/>
                </a:lnTo>
                <a:lnTo>
                  <a:pt x="5923" y="8669"/>
                </a:lnTo>
                <a:lnTo>
                  <a:pt x="5909" y="2730"/>
                </a:lnTo>
                <a:cubicBezTo>
                  <a:pt x="5928" y="2569"/>
                  <a:pt x="5891" y="1535"/>
                  <a:pt x="5234" y="778"/>
                </a:cubicBezTo>
                <a:cubicBezTo>
                  <a:pt x="4786" y="262"/>
                  <a:pt x="4105" y="1"/>
                  <a:pt x="3210" y="1"/>
                </a:cubicBezTo>
                <a:close/>
                <a:moveTo>
                  <a:pt x="19124" y="1"/>
                </a:moveTo>
                <a:cubicBezTo>
                  <a:pt x="18229" y="1"/>
                  <a:pt x="17537" y="262"/>
                  <a:pt x="17068" y="778"/>
                </a:cubicBezTo>
                <a:cubicBezTo>
                  <a:pt x="16758" y="1119"/>
                  <a:pt x="16599" y="1517"/>
                  <a:pt x="16518" y="1864"/>
                </a:cubicBezTo>
                <a:cubicBezTo>
                  <a:pt x="16173" y="1943"/>
                  <a:pt x="15914" y="2250"/>
                  <a:pt x="15914" y="2618"/>
                </a:cubicBezTo>
                <a:cubicBezTo>
                  <a:pt x="15914" y="2678"/>
                  <a:pt x="15922" y="2737"/>
                  <a:pt x="15935" y="2795"/>
                </a:cubicBezTo>
                <a:lnTo>
                  <a:pt x="17445" y="2795"/>
                </a:lnTo>
                <a:cubicBezTo>
                  <a:pt x="17458" y="2737"/>
                  <a:pt x="17465" y="2678"/>
                  <a:pt x="17465" y="2618"/>
                </a:cubicBezTo>
                <a:cubicBezTo>
                  <a:pt x="17465" y="2306"/>
                  <a:pt x="17278" y="2039"/>
                  <a:pt x="17013" y="1915"/>
                </a:cubicBezTo>
                <a:cubicBezTo>
                  <a:pt x="17082" y="1650"/>
                  <a:pt x="17207" y="1359"/>
                  <a:pt x="17433" y="1109"/>
                </a:cubicBezTo>
                <a:cubicBezTo>
                  <a:pt x="17805" y="701"/>
                  <a:pt x="18373" y="494"/>
                  <a:pt x="19124" y="494"/>
                </a:cubicBezTo>
                <a:cubicBezTo>
                  <a:pt x="19867" y="494"/>
                  <a:pt x="20422" y="698"/>
                  <a:pt x="20771" y="1098"/>
                </a:cubicBezTo>
                <a:cubicBezTo>
                  <a:pt x="21323" y="1730"/>
                  <a:pt x="21333" y="2670"/>
                  <a:pt x="21332" y="2678"/>
                </a:cubicBezTo>
                <a:lnTo>
                  <a:pt x="21329" y="2697"/>
                </a:lnTo>
                <a:lnTo>
                  <a:pt x="21345" y="8669"/>
                </a:lnTo>
                <a:lnTo>
                  <a:pt x="21838" y="8668"/>
                </a:lnTo>
                <a:lnTo>
                  <a:pt x="21822" y="2730"/>
                </a:lnTo>
                <a:cubicBezTo>
                  <a:pt x="21842" y="2569"/>
                  <a:pt x="21804" y="1535"/>
                  <a:pt x="21147" y="778"/>
                </a:cubicBezTo>
                <a:cubicBezTo>
                  <a:pt x="20699" y="262"/>
                  <a:pt x="20019" y="1"/>
                  <a:pt x="19124" y="1"/>
                </a:cubicBezTo>
                <a:close/>
                <a:moveTo>
                  <a:pt x="35039" y="1"/>
                </a:moveTo>
                <a:cubicBezTo>
                  <a:pt x="34142" y="1"/>
                  <a:pt x="33451" y="262"/>
                  <a:pt x="32982" y="778"/>
                </a:cubicBezTo>
                <a:cubicBezTo>
                  <a:pt x="32672" y="1119"/>
                  <a:pt x="32513" y="1517"/>
                  <a:pt x="32431" y="1864"/>
                </a:cubicBezTo>
                <a:cubicBezTo>
                  <a:pt x="32087" y="1943"/>
                  <a:pt x="31829" y="2250"/>
                  <a:pt x="31829" y="2618"/>
                </a:cubicBezTo>
                <a:cubicBezTo>
                  <a:pt x="31829" y="2680"/>
                  <a:pt x="31836" y="2739"/>
                  <a:pt x="31849" y="2795"/>
                </a:cubicBezTo>
                <a:lnTo>
                  <a:pt x="33358" y="2795"/>
                </a:lnTo>
                <a:cubicBezTo>
                  <a:pt x="33372" y="2739"/>
                  <a:pt x="33379" y="2680"/>
                  <a:pt x="33379" y="2618"/>
                </a:cubicBezTo>
                <a:cubicBezTo>
                  <a:pt x="33379" y="2307"/>
                  <a:pt x="33193" y="2039"/>
                  <a:pt x="32926" y="1915"/>
                </a:cubicBezTo>
                <a:cubicBezTo>
                  <a:pt x="32996" y="1650"/>
                  <a:pt x="33120" y="1359"/>
                  <a:pt x="33346" y="1109"/>
                </a:cubicBezTo>
                <a:cubicBezTo>
                  <a:pt x="33718" y="702"/>
                  <a:pt x="34287" y="494"/>
                  <a:pt x="35037" y="494"/>
                </a:cubicBezTo>
                <a:cubicBezTo>
                  <a:pt x="35782" y="494"/>
                  <a:pt x="36335" y="698"/>
                  <a:pt x="36685" y="1098"/>
                </a:cubicBezTo>
                <a:cubicBezTo>
                  <a:pt x="37236" y="1730"/>
                  <a:pt x="37246" y="2670"/>
                  <a:pt x="37245" y="2678"/>
                </a:cubicBezTo>
                <a:lnTo>
                  <a:pt x="37243" y="2697"/>
                </a:lnTo>
                <a:lnTo>
                  <a:pt x="37259" y="8669"/>
                </a:lnTo>
                <a:lnTo>
                  <a:pt x="37752" y="8668"/>
                </a:lnTo>
                <a:lnTo>
                  <a:pt x="37737" y="2730"/>
                </a:lnTo>
                <a:cubicBezTo>
                  <a:pt x="37755" y="2569"/>
                  <a:pt x="37718" y="1535"/>
                  <a:pt x="37061" y="778"/>
                </a:cubicBezTo>
                <a:cubicBezTo>
                  <a:pt x="36614" y="262"/>
                  <a:pt x="35932" y="1"/>
                  <a:pt x="35039" y="1"/>
                </a:cubicBezTo>
                <a:close/>
                <a:moveTo>
                  <a:pt x="50952" y="1"/>
                </a:moveTo>
                <a:cubicBezTo>
                  <a:pt x="50057" y="1"/>
                  <a:pt x="49364" y="262"/>
                  <a:pt x="48897" y="778"/>
                </a:cubicBezTo>
                <a:cubicBezTo>
                  <a:pt x="48585" y="1119"/>
                  <a:pt x="48428" y="1517"/>
                  <a:pt x="48346" y="1864"/>
                </a:cubicBezTo>
                <a:cubicBezTo>
                  <a:pt x="48000" y="1943"/>
                  <a:pt x="47742" y="2250"/>
                  <a:pt x="47742" y="2618"/>
                </a:cubicBezTo>
                <a:cubicBezTo>
                  <a:pt x="47742" y="2680"/>
                  <a:pt x="47749" y="2739"/>
                  <a:pt x="47763" y="2795"/>
                </a:cubicBezTo>
                <a:lnTo>
                  <a:pt x="49272" y="2795"/>
                </a:lnTo>
                <a:cubicBezTo>
                  <a:pt x="49285" y="2739"/>
                  <a:pt x="49292" y="2680"/>
                  <a:pt x="49292" y="2618"/>
                </a:cubicBezTo>
                <a:cubicBezTo>
                  <a:pt x="49292" y="2307"/>
                  <a:pt x="49107" y="2039"/>
                  <a:pt x="48841" y="1915"/>
                </a:cubicBezTo>
                <a:cubicBezTo>
                  <a:pt x="48911" y="1650"/>
                  <a:pt x="49034" y="1359"/>
                  <a:pt x="49261" y="1109"/>
                </a:cubicBezTo>
                <a:cubicBezTo>
                  <a:pt x="49632" y="702"/>
                  <a:pt x="50202" y="494"/>
                  <a:pt x="50952" y="494"/>
                </a:cubicBezTo>
                <a:cubicBezTo>
                  <a:pt x="51696" y="494"/>
                  <a:pt x="52250" y="698"/>
                  <a:pt x="52600" y="1098"/>
                </a:cubicBezTo>
                <a:cubicBezTo>
                  <a:pt x="53150" y="1730"/>
                  <a:pt x="53161" y="2670"/>
                  <a:pt x="53159" y="2678"/>
                </a:cubicBezTo>
                <a:lnTo>
                  <a:pt x="53156" y="2697"/>
                </a:lnTo>
                <a:lnTo>
                  <a:pt x="53172" y="8669"/>
                </a:lnTo>
                <a:lnTo>
                  <a:pt x="53665" y="8668"/>
                </a:lnTo>
                <a:lnTo>
                  <a:pt x="53650" y="2730"/>
                </a:lnTo>
                <a:cubicBezTo>
                  <a:pt x="53670" y="2569"/>
                  <a:pt x="53631" y="1535"/>
                  <a:pt x="52974" y="778"/>
                </a:cubicBezTo>
                <a:cubicBezTo>
                  <a:pt x="52527" y="262"/>
                  <a:pt x="51847" y="1"/>
                  <a:pt x="50952" y="1"/>
                </a:cubicBezTo>
                <a:close/>
              </a:path>
            </a:pathLst>
          </a:custGeom>
          <a:solidFill>
            <a:srgbClr val="9BC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41"/>
          <p:cNvSpPr/>
          <p:nvPr/>
        </p:nvSpPr>
        <p:spPr>
          <a:xfrm>
            <a:off x="3482002" y="4349566"/>
            <a:ext cx="4982130" cy="700395"/>
          </a:xfrm>
          <a:custGeom>
            <a:avLst/>
            <a:gdLst/>
            <a:ahLst/>
            <a:cxnLst/>
            <a:rect l="l" t="t" r="r" b="b"/>
            <a:pathLst>
              <a:path w="55830" h="7848" extrusionOk="0">
                <a:moveTo>
                  <a:pt x="3283" y="1"/>
                </a:moveTo>
                <a:lnTo>
                  <a:pt x="1" y="7847"/>
                </a:lnTo>
                <a:lnTo>
                  <a:pt x="8073" y="7847"/>
                </a:lnTo>
                <a:lnTo>
                  <a:pt x="4791" y="1"/>
                </a:lnTo>
                <a:close/>
                <a:moveTo>
                  <a:pt x="19201" y="1"/>
                </a:moveTo>
                <a:lnTo>
                  <a:pt x="15920" y="7847"/>
                </a:lnTo>
                <a:lnTo>
                  <a:pt x="23992" y="7847"/>
                </a:lnTo>
                <a:lnTo>
                  <a:pt x="20710" y="1"/>
                </a:lnTo>
                <a:close/>
                <a:moveTo>
                  <a:pt x="35120" y="1"/>
                </a:moveTo>
                <a:lnTo>
                  <a:pt x="31838" y="7847"/>
                </a:lnTo>
                <a:lnTo>
                  <a:pt x="39910" y="7847"/>
                </a:lnTo>
                <a:lnTo>
                  <a:pt x="36629" y="1"/>
                </a:lnTo>
                <a:close/>
                <a:moveTo>
                  <a:pt x="51039" y="1"/>
                </a:moveTo>
                <a:lnTo>
                  <a:pt x="47757" y="7847"/>
                </a:lnTo>
                <a:lnTo>
                  <a:pt x="55829" y="7847"/>
                </a:lnTo>
                <a:lnTo>
                  <a:pt x="52549" y="1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41"/>
          <p:cNvSpPr/>
          <p:nvPr/>
        </p:nvSpPr>
        <p:spPr>
          <a:xfrm>
            <a:off x="145086" y="4040251"/>
            <a:ext cx="7570642" cy="887988"/>
          </a:xfrm>
          <a:custGeom>
            <a:avLst/>
            <a:gdLst/>
            <a:ahLst/>
            <a:cxnLst/>
            <a:rect l="l" t="t" r="r" b="b"/>
            <a:pathLst>
              <a:path w="84837" h="9950" extrusionOk="0">
                <a:moveTo>
                  <a:pt x="18429" y="0"/>
                </a:moveTo>
                <a:lnTo>
                  <a:pt x="18429" y="585"/>
                </a:lnTo>
                <a:lnTo>
                  <a:pt x="19015" y="585"/>
                </a:lnTo>
                <a:lnTo>
                  <a:pt x="19015" y="0"/>
                </a:lnTo>
                <a:close/>
                <a:moveTo>
                  <a:pt x="19428" y="0"/>
                </a:moveTo>
                <a:lnTo>
                  <a:pt x="19428" y="585"/>
                </a:lnTo>
                <a:lnTo>
                  <a:pt x="20013" y="585"/>
                </a:lnTo>
                <a:lnTo>
                  <a:pt x="20013" y="0"/>
                </a:lnTo>
                <a:close/>
                <a:moveTo>
                  <a:pt x="20426" y="0"/>
                </a:moveTo>
                <a:lnTo>
                  <a:pt x="20426" y="585"/>
                </a:lnTo>
                <a:lnTo>
                  <a:pt x="21011" y="585"/>
                </a:lnTo>
                <a:lnTo>
                  <a:pt x="21011" y="0"/>
                </a:lnTo>
                <a:close/>
                <a:moveTo>
                  <a:pt x="18429" y="1024"/>
                </a:moveTo>
                <a:lnTo>
                  <a:pt x="18429" y="1609"/>
                </a:lnTo>
                <a:lnTo>
                  <a:pt x="19015" y="1609"/>
                </a:lnTo>
                <a:lnTo>
                  <a:pt x="19015" y="1024"/>
                </a:lnTo>
                <a:close/>
                <a:moveTo>
                  <a:pt x="19428" y="1024"/>
                </a:moveTo>
                <a:lnTo>
                  <a:pt x="19428" y="1609"/>
                </a:lnTo>
                <a:lnTo>
                  <a:pt x="20013" y="1609"/>
                </a:lnTo>
                <a:lnTo>
                  <a:pt x="20013" y="1024"/>
                </a:lnTo>
                <a:close/>
                <a:moveTo>
                  <a:pt x="20426" y="1024"/>
                </a:moveTo>
                <a:lnTo>
                  <a:pt x="20426" y="1609"/>
                </a:lnTo>
                <a:lnTo>
                  <a:pt x="21011" y="1609"/>
                </a:lnTo>
                <a:lnTo>
                  <a:pt x="21011" y="1024"/>
                </a:lnTo>
                <a:close/>
                <a:moveTo>
                  <a:pt x="18429" y="2048"/>
                </a:moveTo>
                <a:lnTo>
                  <a:pt x="18429" y="2633"/>
                </a:lnTo>
                <a:lnTo>
                  <a:pt x="19015" y="2633"/>
                </a:lnTo>
                <a:lnTo>
                  <a:pt x="19015" y="2048"/>
                </a:lnTo>
                <a:close/>
                <a:moveTo>
                  <a:pt x="19428" y="2048"/>
                </a:moveTo>
                <a:lnTo>
                  <a:pt x="19428" y="2633"/>
                </a:lnTo>
                <a:lnTo>
                  <a:pt x="20013" y="2633"/>
                </a:lnTo>
                <a:lnTo>
                  <a:pt x="20013" y="2048"/>
                </a:lnTo>
                <a:close/>
                <a:moveTo>
                  <a:pt x="20426" y="2048"/>
                </a:moveTo>
                <a:lnTo>
                  <a:pt x="20426" y="2633"/>
                </a:lnTo>
                <a:lnTo>
                  <a:pt x="21011" y="2633"/>
                </a:lnTo>
                <a:lnTo>
                  <a:pt x="21011" y="2048"/>
                </a:lnTo>
                <a:close/>
                <a:moveTo>
                  <a:pt x="18429" y="3072"/>
                </a:moveTo>
                <a:lnTo>
                  <a:pt x="18429" y="3657"/>
                </a:lnTo>
                <a:lnTo>
                  <a:pt x="19015" y="3657"/>
                </a:lnTo>
                <a:lnTo>
                  <a:pt x="19015" y="3072"/>
                </a:lnTo>
                <a:close/>
                <a:moveTo>
                  <a:pt x="19428" y="3072"/>
                </a:moveTo>
                <a:lnTo>
                  <a:pt x="19428" y="3657"/>
                </a:lnTo>
                <a:lnTo>
                  <a:pt x="20013" y="3657"/>
                </a:lnTo>
                <a:lnTo>
                  <a:pt x="20013" y="3072"/>
                </a:lnTo>
                <a:close/>
                <a:moveTo>
                  <a:pt x="20426" y="3072"/>
                </a:moveTo>
                <a:lnTo>
                  <a:pt x="20426" y="3657"/>
                </a:lnTo>
                <a:lnTo>
                  <a:pt x="21011" y="3657"/>
                </a:lnTo>
                <a:lnTo>
                  <a:pt x="21011" y="3072"/>
                </a:lnTo>
                <a:close/>
                <a:moveTo>
                  <a:pt x="18429" y="4096"/>
                </a:moveTo>
                <a:lnTo>
                  <a:pt x="18429" y="4683"/>
                </a:lnTo>
                <a:lnTo>
                  <a:pt x="19015" y="4683"/>
                </a:lnTo>
                <a:lnTo>
                  <a:pt x="19015" y="4096"/>
                </a:lnTo>
                <a:close/>
                <a:moveTo>
                  <a:pt x="19428" y="4096"/>
                </a:moveTo>
                <a:lnTo>
                  <a:pt x="19428" y="4683"/>
                </a:lnTo>
                <a:lnTo>
                  <a:pt x="20013" y="4683"/>
                </a:lnTo>
                <a:lnTo>
                  <a:pt x="20013" y="4096"/>
                </a:lnTo>
                <a:close/>
                <a:moveTo>
                  <a:pt x="20426" y="4096"/>
                </a:moveTo>
                <a:lnTo>
                  <a:pt x="20426" y="4683"/>
                </a:lnTo>
                <a:lnTo>
                  <a:pt x="21011" y="4683"/>
                </a:lnTo>
                <a:lnTo>
                  <a:pt x="21011" y="4096"/>
                </a:lnTo>
                <a:close/>
                <a:moveTo>
                  <a:pt x="82255" y="4947"/>
                </a:moveTo>
                <a:lnTo>
                  <a:pt x="82255" y="5747"/>
                </a:lnTo>
                <a:lnTo>
                  <a:pt x="82840" y="5747"/>
                </a:lnTo>
                <a:lnTo>
                  <a:pt x="82840" y="4947"/>
                </a:lnTo>
                <a:close/>
                <a:moveTo>
                  <a:pt x="83252" y="4947"/>
                </a:moveTo>
                <a:lnTo>
                  <a:pt x="83252" y="5747"/>
                </a:lnTo>
                <a:lnTo>
                  <a:pt x="83838" y="5747"/>
                </a:lnTo>
                <a:lnTo>
                  <a:pt x="83838" y="4947"/>
                </a:lnTo>
                <a:close/>
                <a:moveTo>
                  <a:pt x="84252" y="4947"/>
                </a:moveTo>
                <a:lnTo>
                  <a:pt x="84252" y="5747"/>
                </a:lnTo>
                <a:lnTo>
                  <a:pt x="84837" y="5747"/>
                </a:lnTo>
                <a:lnTo>
                  <a:pt x="84837" y="4947"/>
                </a:lnTo>
                <a:close/>
                <a:moveTo>
                  <a:pt x="11227" y="5267"/>
                </a:moveTo>
                <a:lnTo>
                  <a:pt x="11227" y="5852"/>
                </a:lnTo>
                <a:lnTo>
                  <a:pt x="11812" y="5852"/>
                </a:lnTo>
                <a:lnTo>
                  <a:pt x="11812" y="5267"/>
                </a:lnTo>
                <a:close/>
                <a:moveTo>
                  <a:pt x="12225" y="5267"/>
                </a:moveTo>
                <a:lnTo>
                  <a:pt x="12225" y="5852"/>
                </a:lnTo>
                <a:lnTo>
                  <a:pt x="12810" y="5852"/>
                </a:lnTo>
                <a:lnTo>
                  <a:pt x="12810" y="5267"/>
                </a:lnTo>
                <a:close/>
                <a:moveTo>
                  <a:pt x="13223" y="5267"/>
                </a:moveTo>
                <a:lnTo>
                  <a:pt x="13223" y="5852"/>
                </a:lnTo>
                <a:lnTo>
                  <a:pt x="13808" y="5852"/>
                </a:lnTo>
                <a:lnTo>
                  <a:pt x="13808" y="5267"/>
                </a:lnTo>
                <a:close/>
                <a:moveTo>
                  <a:pt x="18429" y="5267"/>
                </a:moveTo>
                <a:lnTo>
                  <a:pt x="18429" y="5852"/>
                </a:lnTo>
                <a:lnTo>
                  <a:pt x="19015" y="5852"/>
                </a:lnTo>
                <a:lnTo>
                  <a:pt x="19015" y="5267"/>
                </a:lnTo>
                <a:close/>
                <a:moveTo>
                  <a:pt x="19428" y="5267"/>
                </a:moveTo>
                <a:lnTo>
                  <a:pt x="19428" y="5852"/>
                </a:lnTo>
                <a:lnTo>
                  <a:pt x="20013" y="5852"/>
                </a:lnTo>
                <a:lnTo>
                  <a:pt x="20013" y="5267"/>
                </a:lnTo>
                <a:close/>
                <a:moveTo>
                  <a:pt x="20426" y="5267"/>
                </a:moveTo>
                <a:lnTo>
                  <a:pt x="20426" y="5852"/>
                </a:lnTo>
                <a:lnTo>
                  <a:pt x="21011" y="5852"/>
                </a:lnTo>
                <a:lnTo>
                  <a:pt x="21011" y="5267"/>
                </a:lnTo>
                <a:close/>
                <a:moveTo>
                  <a:pt x="64816" y="5621"/>
                </a:moveTo>
                <a:lnTo>
                  <a:pt x="64816" y="6563"/>
                </a:lnTo>
                <a:lnTo>
                  <a:pt x="65582" y="6563"/>
                </a:lnTo>
                <a:lnTo>
                  <a:pt x="65582" y="5621"/>
                </a:lnTo>
                <a:close/>
                <a:moveTo>
                  <a:pt x="66121" y="5621"/>
                </a:moveTo>
                <a:lnTo>
                  <a:pt x="66121" y="6563"/>
                </a:lnTo>
                <a:lnTo>
                  <a:pt x="66887" y="6563"/>
                </a:lnTo>
                <a:lnTo>
                  <a:pt x="66887" y="5621"/>
                </a:lnTo>
                <a:close/>
                <a:moveTo>
                  <a:pt x="1" y="6291"/>
                </a:moveTo>
                <a:lnTo>
                  <a:pt x="1" y="6876"/>
                </a:lnTo>
                <a:lnTo>
                  <a:pt x="587" y="6876"/>
                </a:lnTo>
                <a:lnTo>
                  <a:pt x="587" y="6291"/>
                </a:lnTo>
                <a:close/>
                <a:moveTo>
                  <a:pt x="999" y="6291"/>
                </a:moveTo>
                <a:lnTo>
                  <a:pt x="999" y="6876"/>
                </a:lnTo>
                <a:lnTo>
                  <a:pt x="1586" y="6876"/>
                </a:lnTo>
                <a:lnTo>
                  <a:pt x="1586" y="6291"/>
                </a:lnTo>
                <a:close/>
                <a:moveTo>
                  <a:pt x="1999" y="6291"/>
                </a:moveTo>
                <a:lnTo>
                  <a:pt x="1999" y="6876"/>
                </a:lnTo>
                <a:lnTo>
                  <a:pt x="2584" y="6876"/>
                </a:lnTo>
                <a:lnTo>
                  <a:pt x="2584" y="6291"/>
                </a:lnTo>
                <a:close/>
                <a:moveTo>
                  <a:pt x="11227" y="6291"/>
                </a:moveTo>
                <a:lnTo>
                  <a:pt x="11227" y="6876"/>
                </a:lnTo>
                <a:lnTo>
                  <a:pt x="11812" y="6876"/>
                </a:lnTo>
                <a:lnTo>
                  <a:pt x="11812" y="6291"/>
                </a:lnTo>
                <a:close/>
                <a:moveTo>
                  <a:pt x="12225" y="6291"/>
                </a:moveTo>
                <a:lnTo>
                  <a:pt x="12225" y="6876"/>
                </a:lnTo>
                <a:lnTo>
                  <a:pt x="12810" y="6876"/>
                </a:lnTo>
                <a:lnTo>
                  <a:pt x="12810" y="6291"/>
                </a:lnTo>
                <a:close/>
                <a:moveTo>
                  <a:pt x="13223" y="6291"/>
                </a:moveTo>
                <a:lnTo>
                  <a:pt x="13223" y="6876"/>
                </a:lnTo>
                <a:lnTo>
                  <a:pt x="13808" y="6876"/>
                </a:lnTo>
                <a:lnTo>
                  <a:pt x="13808" y="6291"/>
                </a:lnTo>
                <a:close/>
                <a:moveTo>
                  <a:pt x="19428" y="6291"/>
                </a:moveTo>
                <a:lnTo>
                  <a:pt x="19428" y="6876"/>
                </a:lnTo>
                <a:lnTo>
                  <a:pt x="20013" y="6876"/>
                </a:lnTo>
                <a:lnTo>
                  <a:pt x="20013" y="6291"/>
                </a:lnTo>
                <a:close/>
                <a:moveTo>
                  <a:pt x="20426" y="6291"/>
                </a:moveTo>
                <a:lnTo>
                  <a:pt x="20426" y="6876"/>
                </a:lnTo>
                <a:lnTo>
                  <a:pt x="21011" y="6876"/>
                </a:lnTo>
                <a:lnTo>
                  <a:pt x="21011" y="6291"/>
                </a:lnTo>
                <a:close/>
                <a:moveTo>
                  <a:pt x="26605" y="6291"/>
                </a:moveTo>
                <a:lnTo>
                  <a:pt x="26605" y="6876"/>
                </a:lnTo>
                <a:lnTo>
                  <a:pt x="27190" y="6876"/>
                </a:lnTo>
                <a:lnTo>
                  <a:pt x="27190" y="6291"/>
                </a:lnTo>
                <a:close/>
                <a:moveTo>
                  <a:pt x="27603" y="6291"/>
                </a:moveTo>
                <a:lnTo>
                  <a:pt x="27603" y="6876"/>
                </a:lnTo>
                <a:lnTo>
                  <a:pt x="28190" y="6876"/>
                </a:lnTo>
                <a:lnTo>
                  <a:pt x="28190" y="6291"/>
                </a:lnTo>
                <a:close/>
                <a:moveTo>
                  <a:pt x="51627" y="6202"/>
                </a:moveTo>
                <a:lnTo>
                  <a:pt x="51627" y="7061"/>
                </a:lnTo>
                <a:lnTo>
                  <a:pt x="52294" y="7061"/>
                </a:lnTo>
                <a:lnTo>
                  <a:pt x="52294" y="6202"/>
                </a:lnTo>
                <a:close/>
                <a:moveTo>
                  <a:pt x="52796" y="6202"/>
                </a:moveTo>
                <a:lnTo>
                  <a:pt x="52796" y="7061"/>
                </a:lnTo>
                <a:lnTo>
                  <a:pt x="53462" y="7061"/>
                </a:lnTo>
                <a:lnTo>
                  <a:pt x="53462" y="6202"/>
                </a:lnTo>
                <a:close/>
                <a:moveTo>
                  <a:pt x="53963" y="6202"/>
                </a:moveTo>
                <a:lnTo>
                  <a:pt x="53963" y="7061"/>
                </a:lnTo>
                <a:lnTo>
                  <a:pt x="54631" y="7061"/>
                </a:lnTo>
                <a:lnTo>
                  <a:pt x="54631" y="6202"/>
                </a:lnTo>
                <a:close/>
                <a:moveTo>
                  <a:pt x="55132" y="6202"/>
                </a:moveTo>
                <a:lnTo>
                  <a:pt x="55132" y="7061"/>
                </a:lnTo>
                <a:lnTo>
                  <a:pt x="55800" y="7061"/>
                </a:lnTo>
                <a:lnTo>
                  <a:pt x="55800" y="6202"/>
                </a:lnTo>
                <a:close/>
                <a:moveTo>
                  <a:pt x="82255" y="6348"/>
                </a:moveTo>
                <a:lnTo>
                  <a:pt x="82255" y="7148"/>
                </a:lnTo>
                <a:lnTo>
                  <a:pt x="82840" y="7148"/>
                </a:lnTo>
                <a:lnTo>
                  <a:pt x="82840" y="6348"/>
                </a:lnTo>
                <a:close/>
                <a:moveTo>
                  <a:pt x="83252" y="6348"/>
                </a:moveTo>
                <a:lnTo>
                  <a:pt x="83252" y="7148"/>
                </a:lnTo>
                <a:lnTo>
                  <a:pt x="83838" y="7148"/>
                </a:lnTo>
                <a:lnTo>
                  <a:pt x="83838" y="6348"/>
                </a:lnTo>
                <a:close/>
                <a:moveTo>
                  <a:pt x="84252" y="6348"/>
                </a:moveTo>
                <a:lnTo>
                  <a:pt x="84252" y="7148"/>
                </a:lnTo>
                <a:lnTo>
                  <a:pt x="84837" y="7148"/>
                </a:lnTo>
                <a:lnTo>
                  <a:pt x="84837" y="6348"/>
                </a:lnTo>
                <a:close/>
                <a:moveTo>
                  <a:pt x="1" y="7316"/>
                </a:moveTo>
                <a:lnTo>
                  <a:pt x="1" y="7901"/>
                </a:lnTo>
                <a:lnTo>
                  <a:pt x="587" y="7901"/>
                </a:lnTo>
                <a:lnTo>
                  <a:pt x="587" y="7316"/>
                </a:lnTo>
                <a:close/>
                <a:moveTo>
                  <a:pt x="999" y="7316"/>
                </a:moveTo>
                <a:lnTo>
                  <a:pt x="999" y="7901"/>
                </a:lnTo>
                <a:lnTo>
                  <a:pt x="1586" y="7901"/>
                </a:lnTo>
                <a:lnTo>
                  <a:pt x="1586" y="7316"/>
                </a:lnTo>
                <a:close/>
                <a:moveTo>
                  <a:pt x="1999" y="7316"/>
                </a:moveTo>
                <a:lnTo>
                  <a:pt x="1999" y="7901"/>
                </a:lnTo>
                <a:lnTo>
                  <a:pt x="2584" y="7901"/>
                </a:lnTo>
                <a:lnTo>
                  <a:pt x="2584" y="7316"/>
                </a:lnTo>
                <a:close/>
                <a:moveTo>
                  <a:pt x="11227" y="7316"/>
                </a:moveTo>
                <a:lnTo>
                  <a:pt x="11227" y="7901"/>
                </a:lnTo>
                <a:lnTo>
                  <a:pt x="11812" y="7901"/>
                </a:lnTo>
                <a:lnTo>
                  <a:pt x="11812" y="7316"/>
                </a:lnTo>
                <a:close/>
                <a:moveTo>
                  <a:pt x="12225" y="7316"/>
                </a:moveTo>
                <a:lnTo>
                  <a:pt x="12225" y="7901"/>
                </a:lnTo>
                <a:lnTo>
                  <a:pt x="12810" y="7901"/>
                </a:lnTo>
                <a:lnTo>
                  <a:pt x="12810" y="7316"/>
                </a:lnTo>
                <a:close/>
                <a:moveTo>
                  <a:pt x="13223" y="7316"/>
                </a:moveTo>
                <a:lnTo>
                  <a:pt x="13223" y="7901"/>
                </a:lnTo>
                <a:lnTo>
                  <a:pt x="13808" y="7901"/>
                </a:lnTo>
                <a:lnTo>
                  <a:pt x="13808" y="7316"/>
                </a:lnTo>
                <a:close/>
                <a:moveTo>
                  <a:pt x="19428" y="7316"/>
                </a:moveTo>
                <a:lnTo>
                  <a:pt x="19428" y="7901"/>
                </a:lnTo>
                <a:lnTo>
                  <a:pt x="20013" y="7901"/>
                </a:lnTo>
                <a:lnTo>
                  <a:pt x="20013" y="7316"/>
                </a:lnTo>
                <a:close/>
                <a:moveTo>
                  <a:pt x="20426" y="7316"/>
                </a:moveTo>
                <a:lnTo>
                  <a:pt x="20426" y="7901"/>
                </a:lnTo>
                <a:lnTo>
                  <a:pt x="21011" y="7901"/>
                </a:lnTo>
                <a:lnTo>
                  <a:pt x="21011" y="7316"/>
                </a:lnTo>
                <a:close/>
                <a:moveTo>
                  <a:pt x="26605" y="7316"/>
                </a:moveTo>
                <a:lnTo>
                  <a:pt x="26605" y="7901"/>
                </a:lnTo>
                <a:lnTo>
                  <a:pt x="27190" y="7901"/>
                </a:lnTo>
                <a:lnTo>
                  <a:pt x="27190" y="7316"/>
                </a:lnTo>
                <a:close/>
                <a:moveTo>
                  <a:pt x="27603" y="7316"/>
                </a:moveTo>
                <a:lnTo>
                  <a:pt x="27603" y="7901"/>
                </a:lnTo>
                <a:lnTo>
                  <a:pt x="28190" y="7901"/>
                </a:lnTo>
                <a:lnTo>
                  <a:pt x="28190" y="7316"/>
                </a:lnTo>
                <a:close/>
                <a:moveTo>
                  <a:pt x="64816" y="7269"/>
                </a:moveTo>
                <a:lnTo>
                  <a:pt x="64816" y="8211"/>
                </a:lnTo>
                <a:lnTo>
                  <a:pt x="65582" y="8211"/>
                </a:lnTo>
                <a:lnTo>
                  <a:pt x="65582" y="7269"/>
                </a:lnTo>
                <a:close/>
                <a:moveTo>
                  <a:pt x="66121" y="7269"/>
                </a:moveTo>
                <a:lnTo>
                  <a:pt x="66121" y="8211"/>
                </a:lnTo>
                <a:lnTo>
                  <a:pt x="66887" y="8211"/>
                </a:lnTo>
                <a:lnTo>
                  <a:pt x="66887" y="7269"/>
                </a:lnTo>
                <a:close/>
                <a:moveTo>
                  <a:pt x="51627" y="7666"/>
                </a:moveTo>
                <a:lnTo>
                  <a:pt x="51627" y="8525"/>
                </a:lnTo>
                <a:lnTo>
                  <a:pt x="52294" y="8525"/>
                </a:lnTo>
                <a:lnTo>
                  <a:pt x="52294" y="7666"/>
                </a:lnTo>
                <a:close/>
                <a:moveTo>
                  <a:pt x="52796" y="7666"/>
                </a:moveTo>
                <a:lnTo>
                  <a:pt x="52796" y="8525"/>
                </a:lnTo>
                <a:lnTo>
                  <a:pt x="53462" y="8525"/>
                </a:lnTo>
                <a:lnTo>
                  <a:pt x="53462" y="7666"/>
                </a:lnTo>
                <a:close/>
                <a:moveTo>
                  <a:pt x="53963" y="7666"/>
                </a:moveTo>
                <a:lnTo>
                  <a:pt x="53963" y="8525"/>
                </a:lnTo>
                <a:lnTo>
                  <a:pt x="54631" y="8525"/>
                </a:lnTo>
                <a:lnTo>
                  <a:pt x="54631" y="7666"/>
                </a:lnTo>
                <a:close/>
                <a:moveTo>
                  <a:pt x="55132" y="7666"/>
                </a:moveTo>
                <a:lnTo>
                  <a:pt x="55132" y="8525"/>
                </a:lnTo>
                <a:lnTo>
                  <a:pt x="55800" y="8525"/>
                </a:lnTo>
                <a:lnTo>
                  <a:pt x="55800" y="7666"/>
                </a:lnTo>
                <a:close/>
                <a:moveTo>
                  <a:pt x="82255" y="7748"/>
                </a:moveTo>
                <a:lnTo>
                  <a:pt x="82255" y="8548"/>
                </a:lnTo>
                <a:lnTo>
                  <a:pt x="82840" y="8548"/>
                </a:lnTo>
                <a:lnTo>
                  <a:pt x="82840" y="7748"/>
                </a:lnTo>
                <a:close/>
                <a:moveTo>
                  <a:pt x="83252" y="7748"/>
                </a:moveTo>
                <a:lnTo>
                  <a:pt x="83252" y="8548"/>
                </a:lnTo>
                <a:lnTo>
                  <a:pt x="83838" y="8548"/>
                </a:lnTo>
                <a:lnTo>
                  <a:pt x="83838" y="7748"/>
                </a:lnTo>
                <a:close/>
                <a:moveTo>
                  <a:pt x="84252" y="7748"/>
                </a:moveTo>
                <a:lnTo>
                  <a:pt x="84252" y="8548"/>
                </a:lnTo>
                <a:lnTo>
                  <a:pt x="84837" y="8548"/>
                </a:lnTo>
                <a:lnTo>
                  <a:pt x="84837" y="7748"/>
                </a:lnTo>
                <a:close/>
                <a:moveTo>
                  <a:pt x="1" y="8340"/>
                </a:moveTo>
                <a:lnTo>
                  <a:pt x="1" y="8925"/>
                </a:lnTo>
                <a:lnTo>
                  <a:pt x="587" y="8925"/>
                </a:lnTo>
                <a:lnTo>
                  <a:pt x="587" y="8340"/>
                </a:lnTo>
                <a:close/>
                <a:moveTo>
                  <a:pt x="999" y="8340"/>
                </a:moveTo>
                <a:lnTo>
                  <a:pt x="999" y="8925"/>
                </a:lnTo>
                <a:lnTo>
                  <a:pt x="1586" y="8925"/>
                </a:lnTo>
                <a:lnTo>
                  <a:pt x="1586" y="8340"/>
                </a:lnTo>
                <a:close/>
                <a:moveTo>
                  <a:pt x="1999" y="8340"/>
                </a:moveTo>
                <a:lnTo>
                  <a:pt x="1999" y="8925"/>
                </a:lnTo>
                <a:lnTo>
                  <a:pt x="2584" y="8925"/>
                </a:lnTo>
                <a:lnTo>
                  <a:pt x="2584" y="8340"/>
                </a:lnTo>
                <a:close/>
                <a:moveTo>
                  <a:pt x="11227" y="8340"/>
                </a:moveTo>
                <a:lnTo>
                  <a:pt x="11227" y="8925"/>
                </a:lnTo>
                <a:lnTo>
                  <a:pt x="11812" y="8925"/>
                </a:lnTo>
                <a:lnTo>
                  <a:pt x="11812" y="8340"/>
                </a:lnTo>
                <a:close/>
                <a:moveTo>
                  <a:pt x="12225" y="8340"/>
                </a:moveTo>
                <a:lnTo>
                  <a:pt x="12225" y="8925"/>
                </a:lnTo>
                <a:lnTo>
                  <a:pt x="12810" y="8925"/>
                </a:lnTo>
                <a:lnTo>
                  <a:pt x="12810" y="8340"/>
                </a:lnTo>
                <a:close/>
                <a:moveTo>
                  <a:pt x="13223" y="8340"/>
                </a:moveTo>
                <a:lnTo>
                  <a:pt x="13223" y="8925"/>
                </a:lnTo>
                <a:lnTo>
                  <a:pt x="13808" y="8925"/>
                </a:lnTo>
                <a:lnTo>
                  <a:pt x="13808" y="8340"/>
                </a:lnTo>
                <a:close/>
                <a:moveTo>
                  <a:pt x="19428" y="8340"/>
                </a:moveTo>
                <a:lnTo>
                  <a:pt x="19428" y="8925"/>
                </a:lnTo>
                <a:lnTo>
                  <a:pt x="20013" y="8925"/>
                </a:lnTo>
                <a:lnTo>
                  <a:pt x="20013" y="8340"/>
                </a:lnTo>
                <a:close/>
                <a:moveTo>
                  <a:pt x="20426" y="8340"/>
                </a:moveTo>
                <a:lnTo>
                  <a:pt x="20426" y="8925"/>
                </a:lnTo>
                <a:lnTo>
                  <a:pt x="21011" y="8925"/>
                </a:lnTo>
                <a:lnTo>
                  <a:pt x="21011" y="8340"/>
                </a:lnTo>
                <a:close/>
                <a:moveTo>
                  <a:pt x="26605" y="8340"/>
                </a:moveTo>
                <a:lnTo>
                  <a:pt x="26605" y="8925"/>
                </a:lnTo>
                <a:lnTo>
                  <a:pt x="27190" y="8925"/>
                </a:lnTo>
                <a:lnTo>
                  <a:pt x="27190" y="8340"/>
                </a:lnTo>
                <a:close/>
                <a:moveTo>
                  <a:pt x="27603" y="8340"/>
                </a:moveTo>
                <a:lnTo>
                  <a:pt x="27603" y="8925"/>
                </a:lnTo>
                <a:lnTo>
                  <a:pt x="28190" y="8925"/>
                </a:lnTo>
                <a:lnTo>
                  <a:pt x="28190" y="8340"/>
                </a:lnTo>
                <a:close/>
                <a:moveTo>
                  <a:pt x="51627" y="9130"/>
                </a:moveTo>
                <a:lnTo>
                  <a:pt x="51627" y="9341"/>
                </a:lnTo>
                <a:lnTo>
                  <a:pt x="52294" y="9341"/>
                </a:lnTo>
                <a:lnTo>
                  <a:pt x="52294" y="9130"/>
                </a:lnTo>
                <a:close/>
                <a:moveTo>
                  <a:pt x="52796" y="9130"/>
                </a:moveTo>
                <a:lnTo>
                  <a:pt x="52796" y="9341"/>
                </a:lnTo>
                <a:lnTo>
                  <a:pt x="53462" y="9341"/>
                </a:lnTo>
                <a:lnTo>
                  <a:pt x="53462" y="9130"/>
                </a:lnTo>
                <a:close/>
                <a:moveTo>
                  <a:pt x="53963" y="9130"/>
                </a:moveTo>
                <a:lnTo>
                  <a:pt x="53963" y="9341"/>
                </a:lnTo>
                <a:lnTo>
                  <a:pt x="54631" y="9341"/>
                </a:lnTo>
                <a:lnTo>
                  <a:pt x="54631" y="9130"/>
                </a:lnTo>
                <a:close/>
                <a:moveTo>
                  <a:pt x="55132" y="9130"/>
                </a:moveTo>
                <a:lnTo>
                  <a:pt x="55132" y="9341"/>
                </a:lnTo>
                <a:lnTo>
                  <a:pt x="55800" y="9341"/>
                </a:lnTo>
                <a:lnTo>
                  <a:pt x="55800" y="9130"/>
                </a:lnTo>
                <a:close/>
                <a:moveTo>
                  <a:pt x="82255" y="9149"/>
                </a:moveTo>
                <a:lnTo>
                  <a:pt x="82255" y="9949"/>
                </a:lnTo>
                <a:lnTo>
                  <a:pt x="82840" y="9949"/>
                </a:lnTo>
                <a:lnTo>
                  <a:pt x="82840" y="9149"/>
                </a:lnTo>
                <a:close/>
                <a:moveTo>
                  <a:pt x="83252" y="9149"/>
                </a:moveTo>
                <a:lnTo>
                  <a:pt x="83252" y="9949"/>
                </a:lnTo>
                <a:lnTo>
                  <a:pt x="83838" y="9949"/>
                </a:lnTo>
                <a:lnTo>
                  <a:pt x="83838" y="9149"/>
                </a:lnTo>
                <a:close/>
                <a:moveTo>
                  <a:pt x="84252" y="9149"/>
                </a:moveTo>
                <a:lnTo>
                  <a:pt x="84252" y="9949"/>
                </a:lnTo>
                <a:lnTo>
                  <a:pt x="84837" y="9949"/>
                </a:lnTo>
                <a:lnTo>
                  <a:pt x="84837" y="914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41"/>
          <p:cNvSpPr/>
          <p:nvPr/>
        </p:nvSpPr>
        <p:spPr>
          <a:xfrm>
            <a:off x="452052" y="4167422"/>
            <a:ext cx="8550113" cy="777145"/>
          </a:xfrm>
          <a:custGeom>
            <a:avLst/>
            <a:gdLst/>
            <a:ahLst/>
            <a:cxnLst/>
            <a:rect l="l" t="t" r="r" b="b"/>
            <a:pathLst>
              <a:path w="95813" h="8708" extrusionOk="0">
                <a:moveTo>
                  <a:pt x="6156" y="1"/>
                </a:moveTo>
                <a:lnTo>
                  <a:pt x="6156" y="916"/>
                </a:lnTo>
                <a:lnTo>
                  <a:pt x="6712" y="916"/>
                </a:lnTo>
                <a:lnTo>
                  <a:pt x="6712" y="1"/>
                </a:lnTo>
                <a:close/>
                <a:moveTo>
                  <a:pt x="7059" y="1"/>
                </a:moveTo>
                <a:lnTo>
                  <a:pt x="7059" y="916"/>
                </a:lnTo>
                <a:lnTo>
                  <a:pt x="7616" y="916"/>
                </a:lnTo>
                <a:lnTo>
                  <a:pt x="7616" y="1"/>
                </a:lnTo>
                <a:close/>
                <a:moveTo>
                  <a:pt x="7963" y="1"/>
                </a:moveTo>
                <a:lnTo>
                  <a:pt x="7963" y="916"/>
                </a:lnTo>
                <a:lnTo>
                  <a:pt x="8520" y="916"/>
                </a:lnTo>
                <a:lnTo>
                  <a:pt x="8520" y="1"/>
                </a:lnTo>
                <a:close/>
                <a:moveTo>
                  <a:pt x="63094" y="658"/>
                </a:moveTo>
                <a:lnTo>
                  <a:pt x="63094" y="1452"/>
                </a:lnTo>
                <a:lnTo>
                  <a:pt x="64029" y="1452"/>
                </a:lnTo>
                <a:lnTo>
                  <a:pt x="64029" y="658"/>
                </a:lnTo>
                <a:close/>
                <a:moveTo>
                  <a:pt x="64689" y="658"/>
                </a:moveTo>
                <a:lnTo>
                  <a:pt x="64689" y="1452"/>
                </a:lnTo>
                <a:lnTo>
                  <a:pt x="65624" y="1452"/>
                </a:lnTo>
                <a:lnTo>
                  <a:pt x="65624" y="658"/>
                </a:lnTo>
                <a:close/>
                <a:moveTo>
                  <a:pt x="70349" y="658"/>
                </a:moveTo>
                <a:lnTo>
                  <a:pt x="70349" y="1619"/>
                </a:lnTo>
                <a:lnTo>
                  <a:pt x="71598" y="1619"/>
                </a:lnTo>
                <a:lnTo>
                  <a:pt x="71598" y="658"/>
                </a:lnTo>
                <a:close/>
                <a:moveTo>
                  <a:pt x="72480" y="658"/>
                </a:moveTo>
                <a:lnTo>
                  <a:pt x="72480" y="1619"/>
                </a:lnTo>
                <a:lnTo>
                  <a:pt x="73731" y="1619"/>
                </a:lnTo>
                <a:lnTo>
                  <a:pt x="73731" y="658"/>
                </a:lnTo>
                <a:close/>
                <a:moveTo>
                  <a:pt x="85024" y="857"/>
                </a:moveTo>
                <a:lnTo>
                  <a:pt x="85024" y="1771"/>
                </a:lnTo>
                <a:lnTo>
                  <a:pt x="85763" y="1771"/>
                </a:lnTo>
                <a:lnTo>
                  <a:pt x="85763" y="857"/>
                </a:lnTo>
                <a:close/>
                <a:moveTo>
                  <a:pt x="86285" y="857"/>
                </a:moveTo>
                <a:lnTo>
                  <a:pt x="86285" y="1771"/>
                </a:lnTo>
                <a:lnTo>
                  <a:pt x="87025" y="1771"/>
                </a:lnTo>
                <a:lnTo>
                  <a:pt x="87025" y="857"/>
                </a:lnTo>
                <a:close/>
                <a:moveTo>
                  <a:pt x="10368" y="1264"/>
                </a:moveTo>
                <a:lnTo>
                  <a:pt x="10368" y="2161"/>
                </a:lnTo>
                <a:lnTo>
                  <a:pt x="11133" y="2161"/>
                </a:lnTo>
                <a:lnTo>
                  <a:pt x="11133" y="1264"/>
                </a:lnTo>
                <a:close/>
                <a:moveTo>
                  <a:pt x="11673" y="1264"/>
                </a:moveTo>
                <a:lnTo>
                  <a:pt x="11673" y="2161"/>
                </a:lnTo>
                <a:lnTo>
                  <a:pt x="12438" y="2161"/>
                </a:lnTo>
                <a:lnTo>
                  <a:pt x="12438" y="1264"/>
                </a:lnTo>
                <a:close/>
                <a:moveTo>
                  <a:pt x="6156" y="1411"/>
                </a:moveTo>
                <a:lnTo>
                  <a:pt x="6156" y="2326"/>
                </a:lnTo>
                <a:lnTo>
                  <a:pt x="6712" y="2326"/>
                </a:lnTo>
                <a:lnTo>
                  <a:pt x="6712" y="1411"/>
                </a:lnTo>
                <a:close/>
                <a:moveTo>
                  <a:pt x="7059" y="1411"/>
                </a:moveTo>
                <a:lnTo>
                  <a:pt x="7059" y="2326"/>
                </a:lnTo>
                <a:lnTo>
                  <a:pt x="7616" y="2326"/>
                </a:lnTo>
                <a:lnTo>
                  <a:pt x="7616" y="1411"/>
                </a:lnTo>
                <a:close/>
                <a:moveTo>
                  <a:pt x="7963" y="1411"/>
                </a:moveTo>
                <a:lnTo>
                  <a:pt x="7963" y="2326"/>
                </a:lnTo>
                <a:lnTo>
                  <a:pt x="8520" y="2326"/>
                </a:lnTo>
                <a:lnTo>
                  <a:pt x="8520" y="1411"/>
                </a:lnTo>
                <a:close/>
                <a:moveTo>
                  <a:pt x="46595" y="1782"/>
                </a:moveTo>
                <a:lnTo>
                  <a:pt x="46595" y="2498"/>
                </a:lnTo>
                <a:lnTo>
                  <a:pt x="47530" y="2498"/>
                </a:lnTo>
                <a:lnTo>
                  <a:pt x="47530" y="1782"/>
                </a:lnTo>
                <a:close/>
                <a:moveTo>
                  <a:pt x="48189" y="1782"/>
                </a:moveTo>
                <a:lnTo>
                  <a:pt x="48189" y="2498"/>
                </a:lnTo>
                <a:lnTo>
                  <a:pt x="49125" y="2498"/>
                </a:lnTo>
                <a:lnTo>
                  <a:pt x="49125" y="1782"/>
                </a:lnTo>
                <a:close/>
                <a:moveTo>
                  <a:pt x="59471" y="1868"/>
                </a:moveTo>
                <a:lnTo>
                  <a:pt x="59471" y="2677"/>
                </a:lnTo>
                <a:lnTo>
                  <a:pt x="60211" y="2677"/>
                </a:lnTo>
                <a:lnTo>
                  <a:pt x="60211" y="1868"/>
                </a:lnTo>
                <a:close/>
                <a:moveTo>
                  <a:pt x="60733" y="1868"/>
                </a:moveTo>
                <a:lnTo>
                  <a:pt x="60733" y="2677"/>
                </a:lnTo>
                <a:lnTo>
                  <a:pt x="61474" y="2677"/>
                </a:lnTo>
                <a:lnTo>
                  <a:pt x="61474" y="1868"/>
                </a:lnTo>
                <a:close/>
                <a:moveTo>
                  <a:pt x="25161" y="1868"/>
                </a:moveTo>
                <a:lnTo>
                  <a:pt x="25161" y="2688"/>
                </a:lnTo>
                <a:lnTo>
                  <a:pt x="25926" y="2688"/>
                </a:lnTo>
                <a:lnTo>
                  <a:pt x="25926" y="1868"/>
                </a:lnTo>
                <a:close/>
                <a:moveTo>
                  <a:pt x="26465" y="1868"/>
                </a:moveTo>
                <a:lnTo>
                  <a:pt x="26465" y="2688"/>
                </a:lnTo>
                <a:lnTo>
                  <a:pt x="27231" y="2688"/>
                </a:lnTo>
                <a:lnTo>
                  <a:pt x="27231" y="1868"/>
                </a:lnTo>
                <a:close/>
                <a:moveTo>
                  <a:pt x="63094" y="2046"/>
                </a:moveTo>
                <a:lnTo>
                  <a:pt x="63094" y="2840"/>
                </a:lnTo>
                <a:lnTo>
                  <a:pt x="64029" y="2840"/>
                </a:lnTo>
                <a:lnTo>
                  <a:pt x="64029" y="2046"/>
                </a:lnTo>
                <a:close/>
                <a:moveTo>
                  <a:pt x="64689" y="2047"/>
                </a:moveTo>
                <a:lnTo>
                  <a:pt x="64689" y="2840"/>
                </a:lnTo>
                <a:lnTo>
                  <a:pt x="65624" y="2840"/>
                </a:lnTo>
                <a:lnTo>
                  <a:pt x="65624" y="2047"/>
                </a:lnTo>
                <a:close/>
                <a:moveTo>
                  <a:pt x="32516" y="2057"/>
                </a:moveTo>
                <a:lnTo>
                  <a:pt x="32516" y="2855"/>
                </a:lnTo>
                <a:lnTo>
                  <a:pt x="33560" y="2855"/>
                </a:lnTo>
                <a:lnTo>
                  <a:pt x="33560" y="2057"/>
                </a:lnTo>
                <a:close/>
                <a:moveTo>
                  <a:pt x="34297" y="2057"/>
                </a:moveTo>
                <a:lnTo>
                  <a:pt x="34297" y="2855"/>
                </a:lnTo>
                <a:lnTo>
                  <a:pt x="35340" y="2855"/>
                </a:lnTo>
                <a:lnTo>
                  <a:pt x="35340" y="2057"/>
                </a:lnTo>
                <a:close/>
                <a:moveTo>
                  <a:pt x="75509" y="1953"/>
                </a:moveTo>
                <a:lnTo>
                  <a:pt x="75509" y="2939"/>
                </a:lnTo>
                <a:lnTo>
                  <a:pt x="76340" y="2939"/>
                </a:lnTo>
                <a:lnTo>
                  <a:pt x="76340" y="1953"/>
                </a:lnTo>
                <a:close/>
                <a:moveTo>
                  <a:pt x="76925" y="1953"/>
                </a:moveTo>
                <a:lnTo>
                  <a:pt x="76925" y="2939"/>
                </a:lnTo>
                <a:lnTo>
                  <a:pt x="77755" y="2939"/>
                </a:lnTo>
                <a:lnTo>
                  <a:pt x="77755" y="1953"/>
                </a:lnTo>
                <a:close/>
                <a:moveTo>
                  <a:pt x="89177" y="1953"/>
                </a:moveTo>
                <a:lnTo>
                  <a:pt x="89177" y="2939"/>
                </a:lnTo>
                <a:lnTo>
                  <a:pt x="90006" y="2939"/>
                </a:lnTo>
                <a:lnTo>
                  <a:pt x="90006" y="1953"/>
                </a:lnTo>
                <a:close/>
                <a:moveTo>
                  <a:pt x="90592" y="1953"/>
                </a:moveTo>
                <a:lnTo>
                  <a:pt x="90592" y="2939"/>
                </a:lnTo>
                <a:lnTo>
                  <a:pt x="91422" y="2939"/>
                </a:lnTo>
                <a:lnTo>
                  <a:pt x="91422" y="1953"/>
                </a:lnTo>
                <a:close/>
                <a:moveTo>
                  <a:pt x="0" y="2314"/>
                </a:moveTo>
                <a:lnTo>
                  <a:pt x="0" y="3080"/>
                </a:lnTo>
                <a:lnTo>
                  <a:pt x="766" y="3080"/>
                </a:lnTo>
                <a:lnTo>
                  <a:pt x="766" y="2314"/>
                </a:lnTo>
                <a:close/>
                <a:moveTo>
                  <a:pt x="1305" y="2314"/>
                </a:moveTo>
                <a:lnTo>
                  <a:pt x="1305" y="3080"/>
                </a:lnTo>
                <a:lnTo>
                  <a:pt x="2070" y="3080"/>
                </a:lnTo>
                <a:lnTo>
                  <a:pt x="2070" y="2314"/>
                </a:lnTo>
                <a:close/>
                <a:moveTo>
                  <a:pt x="2610" y="2314"/>
                </a:moveTo>
                <a:lnTo>
                  <a:pt x="2610" y="3080"/>
                </a:lnTo>
                <a:lnTo>
                  <a:pt x="3375" y="3080"/>
                </a:lnTo>
                <a:lnTo>
                  <a:pt x="3375" y="2314"/>
                </a:lnTo>
                <a:close/>
                <a:moveTo>
                  <a:pt x="72480" y="2339"/>
                </a:moveTo>
                <a:lnTo>
                  <a:pt x="72480" y="3298"/>
                </a:lnTo>
                <a:lnTo>
                  <a:pt x="73731" y="3298"/>
                </a:lnTo>
                <a:lnTo>
                  <a:pt x="73731" y="2339"/>
                </a:lnTo>
                <a:close/>
                <a:moveTo>
                  <a:pt x="85024" y="2456"/>
                </a:moveTo>
                <a:lnTo>
                  <a:pt x="85024" y="3370"/>
                </a:lnTo>
                <a:lnTo>
                  <a:pt x="85763" y="3370"/>
                </a:lnTo>
                <a:lnTo>
                  <a:pt x="85763" y="2456"/>
                </a:lnTo>
                <a:close/>
                <a:moveTo>
                  <a:pt x="86285" y="2456"/>
                </a:moveTo>
                <a:lnTo>
                  <a:pt x="86285" y="3370"/>
                </a:lnTo>
                <a:lnTo>
                  <a:pt x="87025" y="3370"/>
                </a:lnTo>
                <a:lnTo>
                  <a:pt x="87025" y="2456"/>
                </a:lnTo>
                <a:close/>
                <a:moveTo>
                  <a:pt x="21190" y="2780"/>
                </a:moveTo>
                <a:lnTo>
                  <a:pt x="21190" y="3522"/>
                </a:lnTo>
                <a:lnTo>
                  <a:pt x="21822" y="3522"/>
                </a:lnTo>
                <a:lnTo>
                  <a:pt x="21822" y="2780"/>
                </a:lnTo>
                <a:close/>
                <a:moveTo>
                  <a:pt x="22268" y="2780"/>
                </a:moveTo>
                <a:lnTo>
                  <a:pt x="22268" y="3522"/>
                </a:lnTo>
                <a:lnTo>
                  <a:pt x="22901" y="3522"/>
                </a:lnTo>
                <a:lnTo>
                  <a:pt x="22901" y="2780"/>
                </a:lnTo>
                <a:close/>
                <a:moveTo>
                  <a:pt x="37612" y="2780"/>
                </a:moveTo>
                <a:lnTo>
                  <a:pt x="37612" y="3522"/>
                </a:lnTo>
                <a:lnTo>
                  <a:pt x="38244" y="3522"/>
                </a:lnTo>
                <a:lnTo>
                  <a:pt x="38244" y="2780"/>
                </a:lnTo>
                <a:close/>
                <a:moveTo>
                  <a:pt x="38690" y="2780"/>
                </a:moveTo>
                <a:lnTo>
                  <a:pt x="38690" y="3522"/>
                </a:lnTo>
                <a:lnTo>
                  <a:pt x="39323" y="3522"/>
                </a:lnTo>
                <a:lnTo>
                  <a:pt x="39323" y="2780"/>
                </a:lnTo>
                <a:close/>
                <a:moveTo>
                  <a:pt x="68520" y="2625"/>
                </a:moveTo>
                <a:lnTo>
                  <a:pt x="68520" y="3575"/>
                </a:lnTo>
                <a:lnTo>
                  <a:pt x="69196" y="3575"/>
                </a:lnTo>
                <a:lnTo>
                  <a:pt x="69196" y="2625"/>
                </a:lnTo>
                <a:close/>
                <a:moveTo>
                  <a:pt x="69673" y="2625"/>
                </a:moveTo>
                <a:lnTo>
                  <a:pt x="69673" y="3575"/>
                </a:lnTo>
                <a:lnTo>
                  <a:pt x="70349" y="3575"/>
                </a:lnTo>
                <a:lnTo>
                  <a:pt x="70349" y="2625"/>
                </a:lnTo>
                <a:close/>
                <a:moveTo>
                  <a:pt x="70825" y="2625"/>
                </a:moveTo>
                <a:lnTo>
                  <a:pt x="70825" y="3575"/>
                </a:lnTo>
                <a:lnTo>
                  <a:pt x="71500" y="3575"/>
                </a:lnTo>
                <a:lnTo>
                  <a:pt x="71500" y="2625"/>
                </a:lnTo>
                <a:close/>
                <a:moveTo>
                  <a:pt x="92832" y="2625"/>
                </a:moveTo>
                <a:lnTo>
                  <a:pt x="92832" y="3575"/>
                </a:lnTo>
                <a:lnTo>
                  <a:pt x="93507" y="3575"/>
                </a:lnTo>
                <a:lnTo>
                  <a:pt x="93507" y="2625"/>
                </a:lnTo>
                <a:close/>
                <a:moveTo>
                  <a:pt x="93984" y="2625"/>
                </a:moveTo>
                <a:lnTo>
                  <a:pt x="93984" y="3575"/>
                </a:lnTo>
                <a:lnTo>
                  <a:pt x="94659" y="3575"/>
                </a:lnTo>
                <a:lnTo>
                  <a:pt x="94659" y="2625"/>
                </a:lnTo>
                <a:close/>
                <a:moveTo>
                  <a:pt x="95137" y="2625"/>
                </a:moveTo>
                <a:lnTo>
                  <a:pt x="95137" y="3575"/>
                </a:lnTo>
                <a:lnTo>
                  <a:pt x="95812" y="3575"/>
                </a:lnTo>
                <a:lnTo>
                  <a:pt x="95812" y="2625"/>
                </a:lnTo>
                <a:close/>
                <a:moveTo>
                  <a:pt x="10368" y="2832"/>
                </a:moveTo>
                <a:lnTo>
                  <a:pt x="10368" y="3728"/>
                </a:lnTo>
                <a:lnTo>
                  <a:pt x="11133" y="3728"/>
                </a:lnTo>
                <a:lnTo>
                  <a:pt x="11133" y="2832"/>
                </a:lnTo>
                <a:close/>
                <a:moveTo>
                  <a:pt x="11673" y="2832"/>
                </a:moveTo>
                <a:lnTo>
                  <a:pt x="11673" y="3728"/>
                </a:lnTo>
                <a:lnTo>
                  <a:pt x="12438" y="3728"/>
                </a:lnTo>
                <a:lnTo>
                  <a:pt x="12438" y="2832"/>
                </a:lnTo>
                <a:close/>
                <a:moveTo>
                  <a:pt x="6156" y="2819"/>
                </a:moveTo>
                <a:lnTo>
                  <a:pt x="6156" y="3734"/>
                </a:lnTo>
                <a:lnTo>
                  <a:pt x="6712" y="3734"/>
                </a:lnTo>
                <a:lnTo>
                  <a:pt x="6712" y="2819"/>
                </a:lnTo>
                <a:close/>
                <a:moveTo>
                  <a:pt x="7059" y="2819"/>
                </a:moveTo>
                <a:lnTo>
                  <a:pt x="7059" y="3734"/>
                </a:lnTo>
                <a:lnTo>
                  <a:pt x="7616" y="3734"/>
                </a:lnTo>
                <a:lnTo>
                  <a:pt x="7616" y="2819"/>
                </a:lnTo>
                <a:close/>
                <a:moveTo>
                  <a:pt x="7963" y="2819"/>
                </a:moveTo>
                <a:lnTo>
                  <a:pt x="7963" y="3734"/>
                </a:lnTo>
                <a:lnTo>
                  <a:pt x="8520" y="3734"/>
                </a:lnTo>
                <a:lnTo>
                  <a:pt x="8520" y="2819"/>
                </a:lnTo>
                <a:close/>
                <a:moveTo>
                  <a:pt x="46595" y="3033"/>
                </a:moveTo>
                <a:lnTo>
                  <a:pt x="46595" y="3747"/>
                </a:lnTo>
                <a:lnTo>
                  <a:pt x="47530" y="3747"/>
                </a:lnTo>
                <a:lnTo>
                  <a:pt x="47530" y="3033"/>
                </a:lnTo>
                <a:close/>
                <a:moveTo>
                  <a:pt x="48189" y="3033"/>
                </a:moveTo>
                <a:lnTo>
                  <a:pt x="48189" y="3747"/>
                </a:lnTo>
                <a:lnTo>
                  <a:pt x="49125" y="3747"/>
                </a:lnTo>
                <a:lnTo>
                  <a:pt x="49125" y="3033"/>
                </a:lnTo>
                <a:close/>
                <a:moveTo>
                  <a:pt x="59471" y="3284"/>
                </a:moveTo>
                <a:lnTo>
                  <a:pt x="59471" y="4093"/>
                </a:lnTo>
                <a:lnTo>
                  <a:pt x="60211" y="4093"/>
                </a:lnTo>
                <a:lnTo>
                  <a:pt x="60211" y="3284"/>
                </a:lnTo>
                <a:close/>
                <a:moveTo>
                  <a:pt x="60733" y="3284"/>
                </a:moveTo>
                <a:lnTo>
                  <a:pt x="60733" y="4093"/>
                </a:lnTo>
                <a:lnTo>
                  <a:pt x="61474" y="4093"/>
                </a:lnTo>
                <a:lnTo>
                  <a:pt x="61474" y="3284"/>
                </a:lnTo>
                <a:close/>
                <a:moveTo>
                  <a:pt x="25161" y="3304"/>
                </a:moveTo>
                <a:lnTo>
                  <a:pt x="25161" y="4124"/>
                </a:lnTo>
                <a:lnTo>
                  <a:pt x="25926" y="4124"/>
                </a:lnTo>
                <a:lnTo>
                  <a:pt x="25926" y="3304"/>
                </a:lnTo>
                <a:close/>
                <a:moveTo>
                  <a:pt x="26465" y="3304"/>
                </a:moveTo>
                <a:lnTo>
                  <a:pt x="26465" y="4124"/>
                </a:lnTo>
                <a:lnTo>
                  <a:pt x="27231" y="4124"/>
                </a:lnTo>
                <a:lnTo>
                  <a:pt x="27231" y="3304"/>
                </a:lnTo>
                <a:close/>
                <a:moveTo>
                  <a:pt x="64689" y="3436"/>
                </a:moveTo>
                <a:lnTo>
                  <a:pt x="64689" y="4229"/>
                </a:lnTo>
                <a:lnTo>
                  <a:pt x="65624" y="4229"/>
                </a:lnTo>
                <a:lnTo>
                  <a:pt x="65624" y="3436"/>
                </a:lnTo>
                <a:close/>
                <a:moveTo>
                  <a:pt x="34297" y="3453"/>
                </a:moveTo>
                <a:lnTo>
                  <a:pt x="34297" y="4250"/>
                </a:lnTo>
                <a:lnTo>
                  <a:pt x="35340" y="4250"/>
                </a:lnTo>
                <a:lnTo>
                  <a:pt x="35340" y="3453"/>
                </a:lnTo>
                <a:close/>
                <a:moveTo>
                  <a:pt x="0" y="3654"/>
                </a:moveTo>
                <a:lnTo>
                  <a:pt x="0" y="4418"/>
                </a:lnTo>
                <a:lnTo>
                  <a:pt x="766" y="4418"/>
                </a:lnTo>
                <a:lnTo>
                  <a:pt x="766" y="3654"/>
                </a:lnTo>
                <a:close/>
                <a:moveTo>
                  <a:pt x="1305" y="3654"/>
                </a:moveTo>
                <a:lnTo>
                  <a:pt x="1305" y="4418"/>
                </a:lnTo>
                <a:lnTo>
                  <a:pt x="2070" y="4418"/>
                </a:lnTo>
                <a:lnTo>
                  <a:pt x="2070" y="3654"/>
                </a:lnTo>
                <a:close/>
                <a:moveTo>
                  <a:pt x="2610" y="3654"/>
                </a:moveTo>
                <a:lnTo>
                  <a:pt x="2610" y="4418"/>
                </a:lnTo>
                <a:lnTo>
                  <a:pt x="3375" y="4418"/>
                </a:lnTo>
                <a:lnTo>
                  <a:pt x="3375" y="3654"/>
                </a:lnTo>
                <a:close/>
                <a:moveTo>
                  <a:pt x="30355" y="3629"/>
                </a:moveTo>
                <a:lnTo>
                  <a:pt x="30355" y="4418"/>
                </a:lnTo>
                <a:lnTo>
                  <a:pt x="31032" y="4418"/>
                </a:lnTo>
                <a:lnTo>
                  <a:pt x="31032" y="3629"/>
                </a:lnTo>
                <a:close/>
                <a:moveTo>
                  <a:pt x="31508" y="3629"/>
                </a:moveTo>
                <a:lnTo>
                  <a:pt x="31508" y="4418"/>
                </a:lnTo>
                <a:lnTo>
                  <a:pt x="32183" y="4418"/>
                </a:lnTo>
                <a:lnTo>
                  <a:pt x="32183" y="3629"/>
                </a:lnTo>
                <a:close/>
                <a:moveTo>
                  <a:pt x="32661" y="3629"/>
                </a:moveTo>
                <a:lnTo>
                  <a:pt x="32661" y="4418"/>
                </a:lnTo>
                <a:lnTo>
                  <a:pt x="33336" y="4418"/>
                </a:lnTo>
                <a:lnTo>
                  <a:pt x="33336" y="3629"/>
                </a:lnTo>
                <a:close/>
                <a:moveTo>
                  <a:pt x="53016" y="3629"/>
                </a:moveTo>
                <a:lnTo>
                  <a:pt x="53016" y="4418"/>
                </a:lnTo>
                <a:lnTo>
                  <a:pt x="53846" y="4418"/>
                </a:lnTo>
                <a:lnTo>
                  <a:pt x="53846" y="3629"/>
                </a:lnTo>
                <a:close/>
                <a:moveTo>
                  <a:pt x="54431" y="3629"/>
                </a:moveTo>
                <a:lnTo>
                  <a:pt x="54431" y="4418"/>
                </a:lnTo>
                <a:lnTo>
                  <a:pt x="55262" y="4418"/>
                </a:lnTo>
                <a:lnTo>
                  <a:pt x="55262" y="3629"/>
                </a:lnTo>
                <a:close/>
                <a:moveTo>
                  <a:pt x="44126" y="3707"/>
                </a:moveTo>
                <a:lnTo>
                  <a:pt x="44126" y="4448"/>
                </a:lnTo>
                <a:lnTo>
                  <a:pt x="44759" y="4448"/>
                </a:lnTo>
                <a:lnTo>
                  <a:pt x="44759" y="3707"/>
                </a:lnTo>
                <a:close/>
                <a:moveTo>
                  <a:pt x="45206" y="3707"/>
                </a:moveTo>
                <a:lnTo>
                  <a:pt x="45206" y="4448"/>
                </a:lnTo>
                <a:lnTo>
                  <a:pt x="45839" y="4448"/>
                </a:lnTo>
                <a:lnTo>
                  <a:pt x="45839" y="3707"/>
                </a:lnTo>
                <a:close/>
                <a:moveTo>
                  <a:pt x="75509" y="3680"/>
                </a:moveTo>
                <a:lnTo>
                  <a:pt x="75509" y="4668"/>
                </a:lnTo>
                <a:lnTo>
                  <a:pt x="76340" y="4668"/>
                </a:lnTo>
                <a:lnTo>
                  <a:pt x="76340" y="3680"/>
                </a:lnTo>
                <a:close/>
                <a:moveTo>
                  <a:pt x="76925" y="3680"/>
                </a:moveTo>
                <a:lnTo>
                  <a:pt x="76925" y="4668"/>
                </a:lnTo>
                <a:lnTo>
                  <a:pt x="77755" y="4668"/>
                </a:lnTo>
                <a:lnTo>
                  <a:pt x="77755" y="3680"/>
                </a:lnTo>
                <a:close/>
                <a:moveTo>
                  <a:pt x="89177" y="3680"/>
                </a:moveTo>
                <a:lnTo>
                  <a:pt x="89177" y="4668"/>
                </a:lnTo>
                <a:lnTo>
                  <a:pt x="90006" y="4668"/>
                </a:lnTo>
                <a:lnTo>
                  <a:pt x="90006" y="3680"/>
                </a:lnTo>
                <a:close/>
                <a:moveTo>
                  <a:pt x="90592" y="3680"/>
                </a:moveTo>
                <a:lnTo>
                  <a:pt x="90592" y="4668"/>
                </a:lnTo>
                <a:lnTo>
                  <a:pt x="91422" y="4668"/>
                </a:lnTo>
                <a:lnTo>
                  <a:pt x="91422" y="3680"/>
                </a:lnTo>
                <a:close/>
                <a:moveTo>
                  <a:pt x="21190" y="4077"/>
                </a:moveTo>
                <a:lnTo>
                  <a:pt x="21190" y="4818"/>
                </a:lnTo>
                <a:lnTo>
                  <a:pt x="21822" y="4818"/>
                </a:lnTo>
                <a:lnTo>
                  <a:pt x="21822" y="4077"/>
                </a:lnTo>
                <a:close/>
                <a:moveTo>
                  <a:pt x="22268" y="4077"/>
                </a:moveTo>
                <a:lnTo>
                  <a:pt x="22268" y="4818"/>
                </a:lnTo>
                <a:lnTo>
                  <a:pt x="22901" y="4818"/>
                </a:lnTo>
                <a:lnTo>
                  <a:pt x="22901" y="4077"/>
                </a:lnTo>
                <a:close/>
                <a:moveTo>
                  <a:pt x="37612" y="4077"/>
                </a:moveTo>
                <a:lnTo>
                  <a:pt x="37612" y="4818"/>
                </a:lnTo>
                <a:lnTo>
                  <a:pt x="38244" y="4818"/>
                </a:lnTo>
                <a:lnTo>
                  <a:pt x="38244" y="4077"/>
                </a:lnTo>
                <a:close/>
                <a:moveTo>
                  <a:pt x="38690" y="4077"/>
                </a:moveTo>
                <a:lnTo>
                  <a:pt x="38690" y="4818"/>
                </a:lnTo>
                <a:lnTo>
                  <a:pt x="39323" y="4818"/>
                </a:lnTo>
                <a:lnTo>
                  <a:pt x="39323" y="4077"/>
                </a:lnTo>
                <a:close/>
                <a:moveTo>
                  <a:pt x="85024" y="4054"/>
                </a:moveTo>
                <a:lnTo>
                  <a:pt x="85024" y="4967"/>
                </a:lnTo>
                <a:lnTo>
                  <a:pt x="85763" y="4967"/>
                </a:lnTo>
                <a:lnTo>
                  <a:pt x="85763" y="4054"/>
                </a:lnTo>
                <a:close/>
                <a:moveTo>
                  <a:pt x="72480" y="4018"/>
                </a:moveTo>
                <a:lnTo>
                  <a:pt x="72480" y="4978"/>
                </a:lnTo>
                <a:lnTo>
                  <a:pt x="73731" y="4978"/>
                </a:lnTo>
                <a:lnTo>
                  <a:pt x="73731" y="4018"/>
                </a:lnTo>
                <a:close/>
                <a:moveTo>
                  <a:pt x="46595" y="4283"/>
                </a:moveTo>
                <a:lnTo>
                  <a:pt x="46595" y="4996"/>
                </a:lnTo>
                <a:lnTo>
                  <a:pt x="47530" y="4996"/>
                </a:lnTo>
                <a:lnTo>
                  <a:pt x="47530" y="4283"/>
                </a:lnTo>
                <a:close/>
                <a:moveTo>
                  <a:pt x="6156" y="4229"/>
                </a:moveTo>
                <a:lnTo>
                  <a:pt x="6156" y="5144"/>
                </a:lnTo>
                <a:lnTo>
                  <a:pt x="6712" y="5144"/>
                </a:lnTo>
                <a:lnTo>
                  <a:pt x="6712" y="4229"/>
                </a:lnTo>
                <a:close/>
                <a:moveTo>
                  <a:pt x="7059" y="4229"/>
                </a:moveTo>
                <a:lnTo>
                  <a:pt x="7059" y="5144"/>
                </a:lnTo>
                <a:lnTo>
                  <a:pt x="7616" y="5144"/>
                </a:lnTo>
                <a:lnTo>
                  <a:pt x="7616" y="4229"/>
                </a:lnTo>
                <a:close/>
                <a:moveTo>
                  <a:pt x="40337" y="4843"/>
                </a:moveTo>
                <a:lnTo>
                  <a:pt x="40337" y="5223"/>
                </a:lnTo>
                <a:lnTo>
                  <a:pt x="40848" y="5223"/>
                </a:lnTo>
                <a:lnTo>
                  <a:pt x="40848" y="4843"/>
                </a:lnTo>
                <a:close/>
                <a:moveTo>
                  <a:pt x="41208" y="4843"/>
                </a:moveTo>
                <a:lnTo>
                  <a:pt x="41208" y="5223"/>
                </a:lnTo>
                <a:lnTo>
                  <a:pt x="41718" y="5223"/>
                </a:lnTo>
                <a:lnTo>
                  <a:pt x="41718" y="4843"/>
                </a:lnTo>
                <a:close/>
                <a:moveTo>
                  <a:pt x="42078" y="4843"/>
                </a:moveTo>
                <a:lnTo>
                  <a:pt x="42078" y="5223"/>
                </a:lnTo>
                <a:lnTo>
                  <a:pt x="42589" y="5223"/>
                </a:lnTo>
                <a:lnTo>
                  <a:pt x="42589" y="4843"/>
                </a:lnTo>
                <a:close/>
                <a:moveTo>
                  <a:pt x="68520" y="4288"/>
                </a:moveTo>
                <a:lnTo>
                  <a:pt x="68520" y="5237"/>
                </a:lnTo>
                <a:lnTo>
                  <a:pt x="69196" y="5237"/>
                </a:lnTo>
                <a:lnTo>
                  <a:pt x="69196" y="4288"/>
                </a:lnTo>
                <a:close/>
                <a:moveTo>
                  <a:pt x="69673" y="4288"/>
                </a:moveTo>
                <a:lnTo>
                  <a:pt x="69673" y="5237"/>
                </a:lnTo>
                <a:lnTo>
                  <a:pt x="70349" y="5237"/>
                </a:lnTo>
                <a:lnTo>
                  <a:pt x="70349" y="4288"/>
                </a:lnTo>
                <a:close/>
                <a:moveTo>
                  <a:pt x="70825" y="4288"/>
                </a:moveTo>
                <a:lnTo>
                  <a:pt x="70825" y="5237"/>
                </a:lnTo>
                <a:lnTo>
                  <a:pt x="71500" y="5237"/>
                </a:lnTo>
                <a:lnTo>
                  <a:pt x="71500" y="4288"/>
                </a:lnTo>
                <a:close/>
                <a:moveTo>
                  <a:pt x="92832" y="4288"/>
                </a:moveTo>
                <a:lnTo>
                  <a:pt x="92832" y="5237"/>
                </a:lnTo>
                <a:lnTo>
                  <a:pt x="93507" y="5237"/>
                </a:lnTo>
                <a:lnTo>
                  <a:pt x="93507" y="4288"/>
                </a:lnTo>
                <a:close/>
                <a:moveTo>
                  <a:pt x="93984" y="4288"/>
                </a:moveTo>
                <a:lnTo>
                  <a:pt x="93984" y="5237"/>
                </a:lnTo>
                <a:lnTo>
                  <a:pt x="94659" y="5237"/>
                </a:lnTo>
                <a:lnTo>
                  <a:pt x="94659" y="4288"/>
                </a:lnTo>
                <a:close/>
                <a:moveTo>
                  <a:pt x="95137" y="4288"/>
                </a:moveTo>
                <a:lnTo>
                  <a:pt x="95137" y="5237"/>
                </a:lnTo>
                <a:lnTo>
                  <a:pt x="95812" y="5237"/>
                </a:lnTo>
                <a:lnTo>
                  <a:pt x="95812" y="4288"/>
                </a:lnTo>
                <a:close/>
                <a:moveTo>
                  <a:pt x="10368" y="4401"/>
                </a:moveTo>
                <a:lnTo>
                  <a:pt x="10368" y="5297"/>
                </a:lnTo>
                <a:lnTo>
                  <a:pt x="11133" y="5297"/>
                </a:lnTo>
                <a:lnTo>
                  <a:pt x="11133" y="4401"/>
                </a:lnTo>
                <a:close/>
                <a:moveTo>
                  <a:pt x="11673" y="4401"/>
                </a:moveTo>
                <a:lnTo>
                  <a:pt x="11673" y="5297"/>
                </a:lnTo>
                <a:lnTo>
                  <a:pt x="12438" y="5297"/>
                </a:lnTo>
                <a:lnTo>
                  <a:pt x="12438" y="4401"/>
                </a:lnTo>
                <a:close/>
                <a:moveTo>
                  <a:pt x="59471" y="4699"/>
                </a:moveTo>
                <a:lnTo>
                  <a:pt x="59471" y="5507"/>
                </a:lnTo>
                <a:lnTo>
                  <a:pt x="60211" y="5507"/>
                </a:lnTo>
                <a:lnTo>
                  <a:pt x="60211" y="4699"/>
                </a:lnTo>
                <a:close/>
                <a:moveTo>
                  <a:pt x="25161" y="4741"/>
                </a:moveTo>
                <a:lnTo>
                  <a:pt x="25161" y="5561"/>
                </a:lnTo>
                <a:lnTo>
                  <a:pt x="25926" y="5561"/>
                </a:lnTo>
                <a:lnTo>
                  <a:pt x="25926" y="4741"/>
                </a:lnTo>
                <a:close/>
                <a:moveTo>
                  <a:pt x="26465" y="4741"/>
                </a:moveTo>
                <a:lnTo>
                  <a:pt x="26465" y="5561"/>
                </a:lnTo>
                <a:lnTo>
                  <a:pt x="27231" y="5561"/>
                </a:lnTo>
                <a:lnTo>
                  <a:pt x="27231" y="4741"/>
                </a:lnTo>
                <a:close/>
                <a:moveTo>
                  <a:pt x="64689" y="4824"/>
                </a:moveTo>
                <a:lnTo>
                  <a:pt x="64689" y="5617"/>
                </a:lnTo>
                <a:lnTo>
                  <a:pt x="65624" y="5617"/>
                </a:lnTo>
                <a:lnTo>
                  <a:pt x="65624" y="4824"/>
                </a:lnTo>
                <a:close/>
                <a:moveTo>
                  <a:pt x="34297" y="4848"/>
                </a:moveTo>
                <a:lnTo>
                  <a:pt x="34297" y="5646"/>
                </a:lnTo>
                <a:lnTo>
                  <a:pt x="35340" y="5646"/>
                </a:lnTo>
                <a:lnTo>
                  <a:pt x="35340" y="4848"/>
                </a:lnTo>
                <a:close/>
                <a:moveTo>
                  <a:pt x="13514" y="5177"/>
                </a:moveTo>
                <a:lnTo>
                  <a:pt x="13514" y="5702"/>
                </a:lnTo>
                <a:lnTo>
                  <a:pt x="13963" y="5702"/>
                </a:lnTo>
                <a:lnTo>
                  <a:pt x="13963" y="5177"/>
                </a:lnTo>
                <a:close/>
                <a:moveTo>
                  <a:pt x="14280" y="5177"/>
                </a:moveTo>
                <a:lnTo>
                  <a:pt x="14280" y="5702"/>
                </a:lnTo>
                <a:lnTo>
                  <a:pt x="14728" y="5702"/>
                </a:lnTo>
                <a:lnTo>
                  <a:pt x="14728" y="5177"/>
                </a:lnTo>
                <a:close/>
                <a:moveTo>
                  <a:pt x="15045" y="5177"/>
                </a:moveTo>
                <a:lnTo>
                  <a:pt x="15045" y="5702"/>
                </a:lnTo>
                <a:lnTo>
                  <a:pt x="15494" y="5702"/>
                </a:lnTo>
                <a:lnTo>
                  <a:pt x="15494" y="5177"/>
                </a:lnTo>
                <a:close/>
                <a:moveTo>
                  <a:pt x="44126" y="5003"/>
                </a:moveTo>
                <a:lnTo>
                  <a:pt x="44126" y="5745"/>
                </a:lnTo>
                <a:lnTo>
                  <a:pt x="44759" y="5745"/>
                </a:lnTo>
                <a:lnTo>
                  <a:pt x="44759" y="5003"/>
                </a:lnTo>
                <a:close/>
                <a:moveTo>
                  <a:pt x="45206" y="5003"/>
                </a:moveTo>
                <a:lnTo>
                  <a:pt x="45206" y="5745"/>
                </a:lnTo>
                <a:lnTo>
                  <a:pt x="45839" y="5745"/>
                </a:lnTo>
                <a:lnTo>
                  <a:pt x="45839" y="5003"/>
                </a:lnTo>
                <a:close/>
                <a:moveTo>
                  <a:pt x="0" y="4992"/>
                </a:moveTo>
                <a:lnTo>
                  <a:pt x="0" y="5758"/>
                </a:lnTo>
                <a:lnTo>
                  <a:pt x="766" y="5758"/>
                </a:lnTo>
                <a:lnTo>
                  <a:pt x="766" y="4992"/>
                </a:lnTo>
                <a:close/>
                <a:moveTo>
                  <a:pt x="1305" y="4992"/>
                </a:moveTo>
                <a:lnTo>
                  <a:pt x="1305" y="5758"/>
                </a:lnTo>
                <a:lnTo>
                  <a:pt x="2070" y="5758"/>
                </a:lnTo>
                <a:lnTo>
                  <a:pt x="2070" y="4992"/>
                </a:lnTo>
                <a:close/>
                <a:moveTo>
                  <a:pt x="2610" y="4992"/>
                </a:moveTo>
                <a:lnTo>
                  <a:pt x="2610" y="5758"/>
                </a:lnTo>
                <a:lnTo>
                  <a:pt x="3375" y="5758"/>
                </a:lnTo>
                <a:lnTo>
                  <a:pt x="3375" y="4992"/>
                </a:lnTo>
                <a:close/>
                <a:moveTo>
                  <a:pt x="30355" y="5009"/>
                </a:moveTo>
                <a:lnTo>
                  <a:pt x="30355" y="5799"/>
                </a:lnTo>
                <a:lnTo>
                  <a:pt x="31032" y="5799"/>
                </a:lnTo>
                <a:lnTo>
                  <a:pt x="31032" y="5009"/>
                </a:lnTo>
                <a:close/>
                <a:moveTo>
                  <a:pt x="31508" y="5009"/>
                </a:moveTo>
                <a:lnTo>
                  <a:pt x="31508" y="5799"/>
                </a:lnTo>
                <a:lnTo>
                  <a:pt x="32183" y="5799"/>
                </a:lnTo>
                <a:lnTo>
                  <a:pt x="32183" y="5009"/>
                </a:lnTo>
                <a:close/>
                <a:moveTo>
                  <a:pt x="32661" y="5009"/>
                </a:moveTo>
                <a:lnTo>
                  <a:pt x="32661" y="5799"/>
                </a:lnTo>
                <a:lnTo>
                  <a:pt x="33336" y="5799"/>
                </a:lnTo>
                <a:lnTo>
                  <a:pt x="33336" y="5009"/>
                </a:lnTo>
                <a:close/>
                <a:moveTo>
                  <a:pt x="53016" y="5009"/>
                </a:moveTo>
                <a:lnTo>
                  <a:pt x="53016" y="5799"/>
                </a:lnTo>
                <a:lnTo>
                  <a:pt x="53846" y="5799"/>
                </a:lnTo>
                <a:lnTo>
                  <a:pt x="53846" y="5009"/>
                </a:lnTo>
                <a:close/>
                <a:moveTo>
                  <a:pt x="54431" y="5009"/>
                </a:moveTo>
                <a:lnTo>
                  <a:pt x="54431" y="5799"/>
                </a:lnTo>
                <a:lnTo>
                  <a:pt x="55262" y="5799"/>
                </a:lnTo>
                <a:lnTo>
                  <a:pt x="55262" y="5009"/>
                </a:lnTo>
                <a:close/>
                <a:moveTo>
                  <a:pt x="40337" y="5508"/>
                </a:moveTo>
                <a:lnTo>
                  <a:pt x="40337" y="5888"/>
                </a:lnTo>
                <a:lnTo>
                  <a:pt x="40848" y="5888"/>
                </a:lnTo>
                <a:lnTo>
                  <a:pt x="40848" y="5508"/>
                </a:lnTo>
                <a:close/>
                <a:moveTo>
                  <a:pt x="41208" y="5508"/>
                </a:moveTo>
                <a:lnTo>
                  <a:pt x="41208" y="5888"/>
                </a:lnTo>
                <a:lnTo>
                  <a:pt x="41718" y="5888"/>
                </a:lnTo>
                <a:lnTo>
                  <a:pt x="41718" y="5508"/>
                </a:lnTo>
                <a:close/>
                <a:moveTo>
                  <a:pt x="42078" y="5508"/>
                </a:moveTo>
                <a:lnTo>
                  <a:pt x="42078" y="5888"/>
                </a:lnTo>
                <a:lnTo>
                  <a:pt x="42589" y="5888"/>
                </a:lnTo>
                <a:lnTo>
                  <a:pt x="42589" y="5508"/>
                </a:lnTo>
                <a:close/>
                <a:moveTo>
                  <a:pt x="21190" y="5375"/>
                </a:moveTo>
                <a:lnTo>
                  <a:pt x="21190" y="6115"/>
                </a:lnTo>
                <a:lnTo>
                  <a:pt x="21822" y="6115"/>
                </a:lnTo>
                <a:lnTo>
                  <a:pt x="21822" y="5375"/>
                </a:lnTo>
                <a:close/>
                <a:moveTo>
                  <a:pt x="22268" y="5375"/>
                </a:moveTo>
                <a:lnTo>
                  <a:pt x="22268" y="6115"/>
                </a:lnTo>
                <a:lnTo>
                  <a:pt x="22901" y="6115"/>
                </a:lnTo>
                <a:lnTo>
                  <a:pt x="22901" y="5375"/>
                </a:lnTo>
                <a:close/>
                <a:moveTo>
                  <a:pt x="37612" y="5375"/>
                </a:moveTo>
                <a:lnTo>
                  <a:pt x="37612" y="6115"/>
                </a:lnTo>
                <a:lnTo>
                  <a:pt x="38244" y="6115"/>
                </a:lnTo>
                <a:lnTo>
                  <a:pt x="38244" y="5375"/>
                </a:lnTo>
                <a:close/>
                <a:moveTo>
                  <a:pt x="38690" y="5375"/>
                </a:moveTo>
                <a:lnTo>
                  <a:pt x="38690" y="6115"/>
                </a:lnTo>
                <a:lnTo>
                  <a:pt x="39323" y="6115"/>
                </a:lnTo>
                <a:lnTo>
                  <a:pt x="39323" y="5375"/>
                </a:lnTo>
                <a:close/>
                <a:moveTo>
                  <a:pt x="46595" y="5533"/>
                </a:moveTo>
                <a:lnTo>
                  <a:pt x="46595" y="6247"/>
                </a:lnTo>
                <a:lnTo>
                  <a:pt x="47530" y="6247"/>
                </a:lnTo>
                <a:lnTo>
                  <a:pt x="47530" y="5533"/>
                </a:lnTo>
                <a:close/>
                <a:moveTo>
                  <a:pt x="75509" y="5408"/>
                </a:moveTo>
                <a:lnTo>
                  <a:pt x="75509" y="6396"/>
                </a:lnTo>
                <a:lnTo>
                  <a:pt x="76340" y="6396"/>
                </a:lnTo>
                <a:lnTo>
                  <a:pt x="76340" y="5408"/>
                </a:lnTo>
                <a:close/>
                <a:moveTo>
                  <a:pt x="76925" y="5408"/>
                </a:moveTo>
                <a:lnTo>
                  <a:pt x="76925" y="6396"/>
                </a:lnTo>
                <a:lnTo>
                  <a:pt x="77755" y="6396"/>
                </a:lnTo>
                <a:lnTo>
                  <a:pt x="77755" y="5408"/>
                </a:lnTo>
                <a:close/>
                <a:moveTo>
                  <a:pt x="89177" y="5408"/>
                </a:moveTo>
                <a:lnTo>
                  <a:pt x="89177" y="6396"/>
                </a:lnTo>
                <a:lnTo>
                  <a:pt x="90006" y="6396"/>
                </a:lnTo>
                <a:lnTo>
                  <a:pt x="90006" y="5408"/>
                </a:lnTo>
                <a:close/>
                <a:moveTo>
                  <a:pt x="90592" y="5408"/>
                </a:moveTo>
                <a:lnTo>
                  <a:pt x="90592" y="6396"/>
                </a:lnTo>
                <a:lnTo>
                  <a:pt x="91422" y="6396"/>
                </a:lnTo>
                <a:lnTo>
                  <a:pt x="91422" y="5408"/>
                </a:lnTo>
                <a:close/>
                <a:moveTo>
                  <a:pt x="18168" y="6086"/>
                </a:moveTo>
                <a:lnTo>
                  <a:pt x="18168" y="6481"/>
                </a:lnTo>
                <a:lnTo>
                  <a:pt x="18505" y="6481"/>
                </a:lnTo>
                <a:lnTo>
                  <a:pt x="18505" y="6086"/>
                </a:lnTo>
                <a:close/>
                <a:moveTo>
                  <a:pt x="18743" y="6086"/>
                </a:moveTo>
                <a:lnTo>
                  <a:pt x="18743" y="6481"/>
                </a:lnTo>
                <a:lnTo>
                  <a:pt x="19080" y="6481"/>
                </a:lnTo>
                <a:lnTo>
                  <a:pt x="19080" y="6086"/>
                </a:lnTo>
                <a:close/>
                <a:moveTo>
                  <a:pt x="19318" y="6086"/>
                </a:moveTo>
                <a:lnTo>
                  <a:pt x="19318" y="6481"/>
                </a:lnTo>
                <a:lnTo>
                  <a:pt x="19655" y="6481"/>
                </a:lnTo>
                <a:lnTo>
                  <a:pt x="19655" y="6086"/>
                </a:lnTo>
                <a:close/>
                <a:moveTo>
                  <a:pt x="6156" y="5637"/>
                </a:moveTo>
                <a:lnTo>
                  <a:pt x="6156" y="6552"/>
                </a:lnTo>
                <a:lnTo>
                  <a:pt x="6712" y="6552"/>
                </a:lnTo>
                <a:lnTo>
                  <a:pt x="6712" y="5637"/>
                </a:lnTo>
                <a:close/>
                <a:moveTo>
                  <a:pt x="7059" y="5637"/>
                </a:moveTo>
                <a:lnTo>
                  <a:pt x="7059" y="6552"/>
                </a:lnTo>
                <a:lnTo>
                  <a:pt x="7616" y="6552"/>
                </a:lnTo>
                <a:lnTo>
                  <a:pt x="7616" y="5637"/>
                </a:lnTo>
                <a:close/>
                <a:moveTo>
                  <a:pt x="40337" y="6174"/>
                </a:moveTo>
                <a:lnTo>
                  <a:pt x="40337" y="6554"/>
                </a:lnTo>
                <a:lnTo>
                  <a:pt x="40848" y="6554"/>
                </a:lnTo>
                <a:lnTo>
                  <a:pt x="40848" y="6174"/>
                </a:lnTo>
                <a:close/>
                <a:moveTo>
                  <a:pt x="41208" y="6174"/>
                </a:moveTo>
                <a:lnTo>
                  <a:pt x="41208" y="6554"/>
                </a:lnTo>
                <a:lnTo>
                  <a:pt x="41718" y="6554"/>
                </a:lnTo>
                <a:lnTo>
                  <a:pt x="41718" y="6174"/>
                </a:lnTo>
                <a:close/>
                <a:moveTo>
                  <a:pt x="42078" y="6174"/>
                </a:moveTo>
                <a:lnTo>
                  <a:pt x="42078" y="6554"/>
                </a:lnTo>
                <a:lnTo>
                  <a:pt x="42589" y="6554"/>
                </a:lnTo>
                <a:lnTo>
                  <a:pt x="42589" y="6174"/>
                </a:lnTo>
                <a:close/>
                <a:moveTo>
                  <a:pt x="85024" y="5653"/>
                </a:moveTo>
                <a:lnTo>
                  <a:pt x="85024" y="6567"/>
                </a:lnTo>
                <a:lnTo>
                  <a:pt x="85763" y="6567"/>
                </a:lnTo>
                <a:lnTo>
                  <a:pt x="85763" y="5653"/>
                </a:lnTo>
                <a:close/>
                <a:moveTo>
                  <a:pt x="13514" y="6095"/>
                </a:moveTo>
                <a:lnTo>
                  <a:pt x="13514" y="6618"/>
                </a:lnTo>
                <a:lnTo>
                  <a:pt x="13963" y="6618"/>
                </a:lnTo>
                <a:lnTo>
                  <a:pt x="13963" y="6095"/>
                </a:lnTo>
                <a:close/>
                <a:moveTo>
                  <a:pt x="14280" y="6095"/>
                </a:moveTo>
                <a:lnTo>
                  <a:pt x="14280" y="6618"/>
                </a:lnTo>
                <a:lnTo>
                  <a:pt x="14728" y="6618"/>
                </a:lnTo>
                <a:lnTo>
                  <a:pt x="14728" y="6095"/>
                </a:lnTo>
                <a:close/>
                <a:moveTo>
                  <a:pt x="15045" y="6095"/>
                </a:moveTo>
                <a:lnTo>
                  <a:pt x="15045" y="6618"/>
                </a:lnTo>
                <a:lnTo>
                  <a:pt x="15494" y="6618"/>
                </a:lnTo>
                <a:lnTo>
                  <a:pt x="15494" y="6095"/>
                </a:lnTo>
                <a:close/>
                <a:moveTo>
                  <a:pt x="72480" y="5698"/>
                </a:moveTo>
                <a:lnTo>
                  <a:pt x="72480" y="6658"/>
                </a:lnTo>
                <a:lnTo>
                  <a:pt x="73731" y="6658"/>
                </a:lnTo>
                <a:lnTo>
                  <a:pt x="73731" y="5698"/>
                </a:lnTo>
                <a:close/>
                <a:moveTo>
                  <a:pt x="10368" y="5970"/>
                </a:moveTo>
                <a:lnTo>
                  <a:pt x="10368" y="6866"/>
                </a:lnTo>
                <a:lnTo>
                  <a:pt x="11133" y="6866"/>
                </a:lnTo>
                <a:lnTo>
                  <a:pt x="11133" y="5970"/>
                </a:lnTo>
                <a:close/>
                <a:moveTo>
                  <a:pt x="11673" y="5970"/>
                </a:moveTo>
                <a:lnTo>
                  <a:pt x="11673" y="6866"/>
                </a:lnTo>
                <a:lnTo>
                  <a:pt x="12438" y="6866"/>
                </a:lnTo>
                <a:lnTo>
                  <a:pt x="12438" y="5970"/>
                </a:lnTo>
                <a:close/>
                <a:moveTo>
                  <a:pt x="68520" y="5949"/>
                </a:moveTo>
                <a:lnTo>
                  <a:pt x="68520" y="6898"/>
                </a:lnTo>
                <a:lnTo>
                  <a:pt x="69196" y="6898"/>
                </a:lnTo>
                <a:lnTo>
                  <a:pt x="69196" y="5949"/>
                </a:lnTo>
                <a:close/>
                <a:moveTo>
                  <a:pt x="69673" y="5949"/>
                </a:moveTo>
                <a:lnTo>
                  <a:pt x="69673" y="6898"/>
                </a:lnTo>
                <a:lnTo>
                  <a:pt x="70349" y="6898"/>
                </a:lnTo>
                <a:lnTo>
                  <a:pt x="70349" y="5949"/>
                </a:lnTo>
                <a:close/>
                <a:moveTo>
                  <a:pt x="70825" y="5949"/>
                </a:moveTo>
                <a:lnTo>
                  <a:pt x="70825" y="6898"/>
                </a:lnTo>
                <a:lnTo>
                  <a:pt x="71500" y="6898"/>
                </a:lnTo>
                <a:lnTo>
                  <a:pt x="71500" y="5949"/>
                </a:lnTo>
                <a:close/>
                <a:moveTo>
                  <a:pt x="92832" y="5949"/>
                </a:moveTo>
                <a:lnTo>
                  <a:pt x="92832" y="6898"/>
                </a:lnTo>
                <a:lnTo>
                  <a:pt x="93507" y="6898"/>
                </a:lnTo>
                <a:lnTo>
                  <a:pt x="93507" y="5949"/>
                </a:lnTo>
                <a:close/>
                <a:moveTo>
                  <a:pt x="93984" y="5949"/>
                </a:moveTo>
                <a:lnTo>
                  <a:pt x="93984" y="6898"/>
                </a:lnTo>
                <a:lnTo>
                  <a:pt x="94659" y="6898"/>
                </a:lnTo>
                <a:lnTo>
                  <a:pt x="94659" y="5949"/>
                </a:lnTo>
                <a:close/>
                <a:moveTo>
                  <a:pt x="95137" y="5949"/>
                </a:moveTo>
                <a:lnTo>
                  <a:pt x="95137" y="6898"/>
                </a:lnTo>
                <a:lnTo>
                  <a:pt x="95812" y="6898"/>
                </a:lnTo>
                <a:lnTo>
                  <a:pt x="95812" y="5949"/>
                </a:lnTo>
                <a:close/>
                <a:moveTo>
                  <a:pt x="59471" y="6113"/>
                </a:moveTo>
                <a:lnTo>
                  <a:pt x="59471" y="6922"/>
                </a:lnTo>
                <a:lnTo>
                  <a:pt x="60211" y="6922"/>
                </a:lnTo>
                <a:lnTo>
                  <a:pt x="60211" y="6113"/>
                </a:lnTo>
                <a:close/>
                <a:moveTo>
                  <a:pt x="25161" y="6178"/>
                </a:moveTo>
                <a:lnTo>
                  <a:pt x="25161" y="6998"/>
                </a:lnTo>
                <a:lnTo>
                  <a:pt x="25926" y="6998"/>
                </a:lnTo>
                <a:lnTo>
                  <a:pt x="25926" y="6178"/>
                </a:lnTo>
                <a:close/>
                <a:moveTo>
                  <a:pt x="26465" y="6178"/>
                </a:moveTo>
                <a:lnTo>
                  <a:pt x="26465" y="6998"/>
                </a:lnTo>
                <a:lnTo>
                  <a:pt x="27231" y="6998"/>
                </a:lnTo>
                <a:lnTo>
                  <a:pt x="27231" y="6178"/>
                </a:lnTo>
                <a:close/>
                <a:moveTo>
                  <a:pt x="64689" y="6212"/>
                </a:moveTo>
                <a:lnTo>
                  <a:pt x="64689" y="7006"/>
                </a:lnTo>
                <a:lnTo>
                  <a:pt x="65624" y="7006"/>
                </a:lnTo>
                <a:lnTo>
                  <a:pt x="65624" y="6212"/>
                </a:lnTo>
                <a:close/>
                <a:moveTo>
                  <a:pt x="34297" y="6244"/>
                </a:moveTo>
                <a:lnTo>
                  <a:pt x="34297" y="7041"/>
                </a:lnTo>
                <a:lnTo>
                  <a:pt x="35340" y="7041"/>
                </a:lnTo>
                <a:lnTo>
                  <a:pt x="35340" y="6244"/>
                </a:lnTo>
                <a:close/>
                <a:moveTo>
                  <a:pt x="44126" y="6300"/>
                </a:moveTo>
                <a:lnTo>
                  <a:pt x="44126" y="7041"/>
                </a:lnTo>
                <a:lnTo>
                  <a:pt x="44759" y="7041"/>
                </a:lnTo>
                <a:lnTo>
                  <a:pt x="44759" y="6300"/>
                </a:lnTo>
                <a:close/>
                <a:moveTo>
                  <a:pt x="45206" y="6300"/>
                </a:moveTo>
                <a:lnTo>
                  <a:pt x="45206" y="7041"/>
                </a:lnTo>
                <a:lnTo>
                  <a:pt x="45839" y="7041"/>
                </a:lnTo>
                <a:lnTo>
                  <a:pt x="45839" y="6300"/>
                </a:lnTo>
                <a:close/>
                <a:moveTo>
                  <a:pt x="0" y="6330"/>
                </a:moveTo>
                <a:lnTo>
                  <a:pt x="0" y="7096"/>
                </a:lnTo>
                <a:lnTo>
                  <a:pt x="766" y="7096"/>
                </a:lnTo>
                <a:lnTo>
                  <a:pt x="766" y="6330"/>
                </a:lnTo>
                <a:close/>
                <a:moveTo>
                  <a:pt x="1305" y="6330"/>
                </a:moveTo>
                <a:lnTo>
                  <a:pt x="1305" y="7096"/>
                </a:lnTo>
                <a:lnTo>
                  <a:pt x="2070" y="7096"/>
                </a:lnTo>
                <a:lnTo>
                  <a:pt x="2070" y="6330"/>
                </a:lnTo>
                <a:close/>
                <a:moveTo>
                  <a:pt x="2610" y="6330"/>
                </a:moveTo>
                <a:lnTo>
                  <a:pt x="2610" y="7096"/>
                </a:lnTo>
                <a:lnTo>
                  <a:pt x="3375" y="7096"/>
                </a:lnTo>
                <a:lnTo>
                  <a:pt x="3375" y="6330"/>
                </a:lnTo>
                <a:close/>
                <a:moveTo>
                  <a:pt x="18168" y="6776"/>
                </a:moveTo>
                <a:lnTo>
                  <a:pt x="18168" y="7170"/>
                </a:lnTo>
                <a:lnTo>
                  <a:pt x="18505" y="7170"/>
                </a:lnTo>
                <a:lnTo>
                  <a:pt x="18505" y="6776"/>
                </a:lnTo>
                <a:close/>
                <a:moveTo>
                  <a:pt x="18743" y="6776"/>
                </a:moveTo>
                <a:lnTo>
                  <a:pt x="18743" y="7170"/>
                </a:lnTo>
                <a:lnTo>
                  <a:pt x="19080" y="7170"/>
                </a:lnTo>
                <a:lnTo>
                  <a:pt x="19080" y="6776"/>
                </a:lnTo>
                <a:close/>
                <a:moveTo>
                  <a:pt x="19318" y="6776"/>
                </a:moveTo>
                <a:lnTo>
                  <a:pt x="19318" y="7170"/>
                </a:lnTo>
                <a:lnTo>
                  <a:pt x="19655" y="7170"/>
                </a:lnTo>
                <a:lnTo>
                  <a:pt x="19655" y="6776"/>
                </a:lnTo>
                <a:close/>
                <a:moveTo>
                  <a:pt x="30355" y="6390"/>
                </a:moveTo>
                <a:lnTo>
                  <a:pt x="30355" y="7179"/>
                </a:lnTo>
                <a:lnTo>
                  <a:pt x="31032" y="7179"/>
                </a:lnTo>
                <a:lnTo>
                  <a:pt x="31032" y="6390"/>
                </a:lnTo>
                <a:close/>
                <a:moveTo>
                  <a:pt x="31508" y="6390"/>
                </a:moveTo>
                <a:lnTo>
                  <a:pt x="31508" y="7179"/>
                </a:lnTo>
                <a:lnTo>
                  <a:pt x="32183" y="7179"/>
                </a:lnTo>
                <a:lnTo>
                  <a:pt x="32183" y="6390"/>
                </a:lnTo>
                <a:close/>
                <a:moveTo>
                  <a:pt x="32661" y="6390"/>
                </a:moveTo>
                <a:lnTo>
                  <a:pt x="32661" y="7179"/>
                </a:lnTo>
                <a:lnTo>
                  <a:pt x="33336" y="7179"/>
                </a:lnTo>
                <a:lnTo>
                  <a:pt x="33336" y="6390"/>
                </a:lnTo>
                <a:close/>
                <a:moveTo>
                  <a:pt x="53016" y="6390"/>
                </a:moveTo>
                <a:lnTo>
                  <a:pt x="53016" y="7179"/>
                </a:lnTo>
                <a:lnTo>
                  <a:pt x="53846" y="7179"/>
                </a:lnTo>
                <a:lnTo>
                  <a:pt x="53846" y="6390"/>
                </a:lnTo>
                <a:close/>
                <a:moveTo>
                  <a:pt x="54431" y="6390"/>
                </a:moveTo>
                <a:lnTo>
                  <a:pt x="54431" y="7179"/>
                </a:lnTo>
                <a:lnTo>
                  <a:pt x="55262" y="7179"/>
                </a:lnTo>
                <a:lnTo>
                  <a:pt x="55262" y="6390"/>
                </a:lnTo>
                <a:close/>
                <a:moveTo>
                  <a:pt x="40337" y="6839"/>
                </a:moveTo>
                <a:lnTo>
                  <a:pt x="40337" y="7219"/>
                </a:lnTo>
                <a:lnTo>
                  <a:pt x="40848" y="7219"/>
                </a:lnTo>
                <a:lnTo>
                  <a:pt x="40848" y="6839"/>
                </a:lnTo>
                <a:close/>
                <a:moveTo>
                  <a:pt x="41208" y="6839"/>
                </a:moveTo>
                <a:lnTo>
                  <a:pt x="41208" y="7219"/>
                </a:lnTo>
                <a:lnTo>
                  <a:pt x="41718" y="7219"/>
                </a:lnTo>
                <a:lnTo>
                  <a:pt x="41718" y="6839"/>
                </a:lnTo>
                <a:close/>
                <a:moveTo>
                  <a:pt x="42078" y="6839"/>
                </a:moveTo>
                <a:lnTo>
                  <a:pt x="42078" y="7219"/>
                </a:lnTo>
                <a:lnTo>
                  <a:pt x="42589" y="7219"/>
                </a:lnTo>
                <a:lnTo>
                  <a:pt x="42589" y="6839"/>
                </a:lnTo>
                <a:close/>
                <a:moveTo>
                  <a:pt x="21190" y="6670"/>
                </a:moveTo>
                <a:lnTo>
                  <a:pt x="21190" y="7411"/>
                </a:lnTo>
                <a:lnTo>
                  <a:pt x="21822" y="7411"/>
                </a:lnTo>
                <a:lnTo>
                  <a:pt x="21822" y="6670"/>
                </a:lnTo>
                <a:close/>
                <a:moveTo>
                  <a:pt x="22268" y="6670"/>
                </a:moveTo>
                <a:lnTo>
                  <a:pt x="22268" y="7411"/>
                </a:lnTo>
                <a:lnTo>
                  <a:pt x="22901" y="7411"/>
                </a:lnTo>
                <a:lnTo>
                  <a:pt x="22901" y="6670"/>
                </a:lnTo>
                <a:close/>
                <a:moveTo>
                  <a:pt x="37612" y="6670"/>
                </a:moveTo>
                <a:lnTo>
                  <a:pt x="37612" y="7411"/>
                </a:lnTo>
                <a:lnTo>
                  <a:pt x="38244" y="7411"/>
                </a:lnTo>
                <a:lnTo>
                  <a:pt x="38244" y="6670"/>
                </a:lnTo>
                <a:close/>
                <a:moveTo>
                  <a:pt x="38690" y="6670"/>
                </a:moveTo>
                <a:lnTo>
                  <a:pt x="38690" y="7411"/>
                </a:lnTo>
                <a:lnTo>
                  <a:pt x="39323" y="7411"/>
                </a:lnTo>
                <a:lnTo>
                  <a:pt x="39323" y="6670"/>
                </a:lnTo>
                <a:close/>
                <a:moveTo>
                  <a:pt x="46595" y="6782"/>
                </a:moveTo>
                <a:lnTo>
                  <a:pt x="46595" y="7497"/>
                </a:lnTo>
                <a:lnTo>
                  <a:pt x="47530" y="7497"/>
                </a:lnTo>
                <a:lnTo>
                  <a:pt x="47530" y="6782"/>
                </a:lnTo>
                <a:close/>
                <a:moveTo>
                  <a:pt x="13514" y="7011"/>
                </a:moveTo>
                <a:lnTo>
                  <a:pt x="13514" y="7535"/>
                </a:lnTo>
                <a:lnTo>
                  <a:pt x="13963" y="7535"/>
                </a:lnTo>
                <a:lnTo>
                  <a:pt x="13963" y="7011"/>
                </a:lnTo>
                <a:close/>
                <a:moveTo>
                  <a:pt x="14280" y="7011"/>
                </a:moveTo>
                <a:lnTo>
                  <a:pt x="14280" y="7535"/>
                </a:lnTo>
                <a:lnTo>
                  <a:pt x="14728" y="7535"/>
                </a:lnTo>
                <a:lnTo>
                  <a:pt x="14728" y="7011"/>
                </a:lnTo>
                <a:close/>
                <a:moveTo>
                  <a:pt x="15045" y="7011"/>
                </a:moveTo>
                <a:lnTo>
                  <a:pt x="15045" y="7535"/>
                </a:lnTo>
                <a:lnTo>
                  <a:pt x="15494" y="7535"/>
                </a:lnTo>
                <a:lnTo>
                  <a:pt x="15494" y="7011"/>
                </a:lnTo>
                <a:close/>
                <a:moveTo>
                  <a:pt x="18168" y="7465"/>
                </a:moveTo>
                <a:lnTo>
                  <a:pt x="18168" y="7859"/>
                </a:lnTo>
                <a:lnTo>
                  <a:pt x="18505" y="7859"/>
                </a:lnTo>
                <a:lnTo>
                  <a:pt x="18505" y="7465"/>
                </a:lnTo>
                <a:close/>
                <a:moveTo>
                  <a:pt x="18743" y="7465"/>
                </a:moveTo>
                <a:lnTo>
                  <a:pt x="18743" y="7859"/>
                </a:lnTo>
                <a:lnTo>
                  <a:pt x="19080" y="7859"/>
                </a:lnTo>
                <a:lnTo>
                  <a:pt x="19080" y="7465"/>
                </a:lnTo>
                <a:close/>
                <a:moveTo>
                  <a:pt x="19318" y="7465"/>
                </a:moveTo>
                <a:lnTo>
                  <a:pt x="19318" y="7859"/>
                </a:lnTo>
                <a:lnTo>
                  <a:pt x="19655" y="7859"/>
                </a:lnTo>
                <a:lnTo>
                  <a:pt x="19655" y="7465"/>
                </a:lnTo>
                <a:close/>
                <a:moveTo>
                  <a:pt x="68520" y="7611"/>
                </a:moveTo>
                <a:lnTo>
                  <a:pt x="68520" y="7921"/>
                </a:lnTo>
                <a:lnTo>
                  <a:pt x="69196" y="7921"/>
                </a:lnTo>
                <a:lnTo>
                  <a:pt x="69196" y="7611"/>
                </a:lnTo>
                <a:close/>
                <a:moveTo>
                  <a:pt x="69673" y="7611"/>
                </a:moveTo>
                <a:lnTo>
                  <a:pt x="69673" y="7921"/>
                </a:lnTo>
                <a:lnTo>
                  <a:pt x="70349" y="7921"/>
                </a:lnTo>
                <a:lnTo>
                  <a:pt x="70349" y="7611"/>
                </a:lnTo>
                <a:close/>
                <a:moveTo>
                  <a:pt x="70825" y="7611"/>
                </a:moveTo>
                <a:lnTo>
                  <a:pt x="70825" y="7921"/>
                </a:lnTo>
                <a:lnTo>
                  <a:pt x="71500" y="7921"/>
                </a:lnTo>
                <a:lnTo>
                  <a:pt x="71500" y="7611"/>
                </a:lnTo>
                <a:close/>
                <a:moveTo>
                  <a:pt x="6156" y="7047"/>
                </a:moveTo>
                <a:lnTo>
                  <a:pt x="6156" y="7962"/>
                </a:lnTo>
                <a:lnTo>
                  <a:pt x="6712" y="7962"/>
                </a:lnTo>
                <a:lnTo>
                  <a:pt x="6712" y="7047"/>
                </a:lnTo>
                <a:close/>
                <a:moveTo>
                  <a:pt x="7059" y="7047"/>
                </a:moveTo>
                <a:lnTo>
                  <a:pt x="7059" y="7962"/>
                </a:lnTo>
                <a:lnTo>
                  <a:pt x="7616" y="7962"/>
                </a:lnTo>
                <a:lnTo>
                  <a:pt x="7616" y="7047"/>
                </a:lnTo>
                <a:close/>
                <a:moveTo>
                  <a:pt x="75509" y="7136"/>
                </a:moveTo>
                <a:lnTo>
                  <a:pt x="75509" y="8124"/>
                </a:lnTo>
                <a:lnTo>
                  <a:pt x="76340" y="8124"/>
                </a:lnTo>
                <a:lnTo>
                  <a:pt x="76340" y="7136"/>
                </a:lnTo>
                <a:close/>
                <a:moveTo>
                  <a:pt x="76925" y="7136"/>
                </a:moveTo>
                <a:lnTo>
                  <a:pt x="76925" y="8124"/>
                </a:lnTo>
                <a:lnTo>
                  <a:pt x="77755" y="8124"/>
                </a:lnTo>
                <a:lnTo>
                  <a:pt x="77755" y="7136"/>
                </a:lnTo>
                <a:close/>
                <a:moveTo>
                  <a:pt x="89177" y="7136"/>
                </a:moveTo>
                <a:lnTo>
                  <a:pt x="89177" y="8124"/>
                </a:lnTo>
                <a:lnTo>
                  <a:pt x="90006" y="8124"/>
                </a:lnTo>
                <a:lnTo>
                  <a:pt x="90006" y="7136"/>
                </a:lnTo>
                <a:close/>
                <a:moveTo>
                  <a:pt x="90592" y="7136"/>
                </a:moveTo>
                <a:lnTo>
                  <a:pt x="90592" y="8124"/>
                </a:lnTo>
                <a:lnTo>
                  <a:pt x="91422" y="8124"/>
                </a:lnTo>
                <a:lnTo>
                  <a:pt x="91422" y="7136"/>
                </a:lnTo>
                <a:close/>
                <a:moveTo>
                  <a:pt x="85024" y="7252"/>
                </a:moveTo>
                <a:lnTo>
                  <a:pt x="85024" y="8166"/>
                </a:lnTo>
                <a:lnTo>
                  <a:pt x="85763" y="8166"/>
                </a:lnTo>
                <a:lnTo>
                  <a:pt x="85763" y="7252"/>
                </a:lnTo>
                <a:close/>
                <a:moveTo>
                  <a:pt x="44126" y="7596"/>
                </a:moveTo>
                <a:lnTo>
                  <a:pt x="44126" y="8338"/>
                </a:lnTo>
                <a:lnTo>
                  <a:pt x="44759" y="8338"/>
                </a:lnTo>
                <a:lnTo>
                  <a:pt x="44759" y="7596"/>
                </a:lnTo>
                <a:close/>
                <a:moveTo>
                  <a:pt x="45206" y="7596"/>
                </a:moveTo>
                <a:lnTo>
                  <a:pt x="45206" y="8338"/>
                </a:lnTo>
                <a:lnTo>
                  <a:pt x="45839" y="8338"/>
                </a:lnTo>
                <a:lnTo>
                  <a:pt x="45839" y="7596"/>
                </a:lnTo>
                <a:close/>
                <a:moveTo>
                  <a:pt x="59471" y="7529"/>
                </a:moveTo>
                <a:lnTo>
                  <a:pt x="59471" y="8338"/>
                </a:lnTo>
                <a:lnTo>
                  <a:pt x="60211" y="8338"/>
                </a:lnTo>
                <a:lnTo>
                  <a:pt x="60211" y="7529"/>
                </a:lnTo>
                <a:close/>
                <a:moveTo>
                  <a:pt x="72480" y="7378"/>
                </a:moveTo>
                <a:lnTo>
                  <a:pt x="72480" y="8338"/>
                </a:lnTo>
                <a:lnTo>
                  <a:pt x="73731" y="8338"/>
                </a:lnTo>
                <a:lnTo>
                  <a:pt x="73731" y="7378"/>
                </a:lnTo>
                <a:close/>
                <a:moveTo>
                  <a:pt x="0" y="7670"/>
                </a:moveTo>
                <a:lnTo>
                  <a:pt x="0" y="8434"/>
                </a:lnTo>
                <a:lnTo>
                  <a:pt x="766" y="8434"/>
                </a:lnTo>
                <a:lnTo>
                  <a:pt x="766" y="7670"/>
                </a:lnTo>
                <a:close/>
                <a:moveTo>
                  <a:pt x="1305" y="7670"/>
                </a:moveTo>
                <a:lnTo>
                  <a:pt x="1305" y="8434"/>
                </a:lnTo>
                <a:lnTo>
                  <a:pt x="2070" y="8434"/>
                </a:lnTo>
                <a:lnTo>
                  <a:pt x="2070" y="7670"/>
                </a:lnTo>
                <a:close/>
                <a:moveTo>
                  <a:pt x="2610" y="7670"/>
                </a:moveTo>
                <a:lnTo>
                  <a:pt x="2610" y="8434"/>
                </a:lnTo>
                <a:lnTo>
                  <a:pt x="3375" y="8434"/>
                </a:lnTo>
                <a:lnTo>
                  <a:pt x="3375" y="7670"/>
                </a:lnTo>
                <a:close/>
                <a:moveTo>
                  <a:pt x="10368" y="7538"/>
                </a:moveTo>
                <a:lnTo>
                  <a:pt x="10368" y="8434"/>
                </a:lnTo>
                <a:lnTo>
                  <a:pt x="11133" y="8434"/>
                </a:lnTo>
                <a:lnTo>
                  <a:pt x="11133" y="7538"/>
                </a:lnTo>
                <a:close/>
                <a:moveTo>
                  <a:pt x="11673" y="7538"/>
                </a:moveTo>
                <a:lnTo>
                  <a:pt x="11673" y="8434"/>
                </a:lnTo>
                <a:lnTo>
                  <a:pt x="12438" y="8434"/>
                </a:lnTo>
                <a:lnTo>
                  <a:pt x="12438" y="7538"/>
                </a:lnTo>
                <a:close/>
                <a:moveTo>
                  <a:pt x="25161" y="7614"/>
                </a:moveTo>
                <a:lnTo>
                  <a:pt x="25161" y="8434"/>
                </a:lnTo>
                <a:lnTo>
                  <a:pt x="25926" y="8434"/>
                </a:lnTo>
                <a:lnTo>
                  <a:pt x="25926" y="7614"/>
                </a:lnTo>
                <a:close/>
                <a:moveTo>
                  <a:pt x="26465" y="7614"/>
                </a:moveTo>
                <a:lnTo>
                  <a:pt x="26465" y="8434"/>
                </a:lnTo>
                <a:lnTo>
                  <a:pt x="27231" y="8434"/>
                </a:lnTo>
                <a:lnTo>
                  <a:pt x="27231" y="7614"/>
                </a:lnTo>
                <a:close/>
                <a:moveTo>
                  <a:pt x="34297" y="7639"/>
                </a:moveTo>
                <a:lnTo>
                  <a:pt x="34297" y="8437"/>
                </a:lnTo>
                <a:lnTo>
                  <a:pt x="35340" y="8437"/>
                </a:lnTo>
                <a:lnTo>
                  <a:pt x="35340" y="7639"/>
                </a:lnTo>
                <a:close/>
                <a:moveTo>
                  <a:pt x="13514" y="7928"/>
                </a:moveTo>
                <a:lnTo>
                  <a:pt x="13514" y="8453"/>
                </a:lnTo>
                <a:lnTo>
                  <a:pt x="13963" y="8453"/>
                </a:lnTo>
                <a:lnTo>
                  <a:pt x="13963" y="7928"/>
                </a:lnTo>
                <a:close/>
                <a:moveTo>
                  <a:pt x="14280" y="7928"/>
                </a:moveTo>
                <a:lnTo>
                  <a:pt x="14280" y="8453"/>
                </a:lnTo>
                <a:lnTo>
                  <a:pt x="14728" y="8453"/>
                </a:lnTo>
                <a:lnTo>
                  <a:pt x="14728" y="7928"/>
                </a:lnTo>
                <a:close/>
                <a:moveTo>
                  <a:pt x="15045" y="7928"/>
                </a:moveTo>
                <a:lnTo>
                  <a:pt x="15045" y="8453"/>
                </a:lnTo>
                <a:lnTo>
                  <a:pt x="15494" y="8453"/>
                </a:lnTo>
                <a:lnTo>
                  <a:pt x="15494" y="7928"/>
                </a:lnTo>
                <a:close/>
                <a:moveTo>
                  <a:pt x="18168" y="8154"/>
                </a:moveTo>
                <a:lnTo>
                  <a:pt x="18168" y="8547"/>
                </a:lnTo>
                <a:lnTo>
                  <a:pt x="18505" y="8547"/>
                </a:lnTo>
                <a:lnTo>
                  <a:pt x="18505" y="8154"/>
                </a:lnTo>
                <a:close/>
                <a:moveTo>
                  <a:pt x="18743" y="8154"/>
                </a:moveTo>
                <a:lnTo>
                  <a:pt x="18743" y="8547"/>
                </a:lnTo>
                <a:lnTo>
                  <a:pt x="19080" y="8547"/>
                </a:lnTo>
                <a:lnTo>
                  <a:pt x="19080" y="8154"/>
                </a:lnTo>
                <a:close/>
                <a:moveTo>
                  <a:pt x="19318" y="8154"/>
                </a:moveTo>
                <a:lnTo>
                  <a:pt x="19318" y="8547"/>
                </a:lnTo>
                <a:lnTo>
                  <a:pt x="19655" y="8547"/>
                </a:lnTo>
                <a:lnTo>
                  <a:pt x="19655" y="8154"/>
                </a:lnTo>
                <a:close/>
                <a:moveTo>
                  <a:pt x="30355" y="7771"/>
                </a:moveTo>
                <a:lnTo>
                  <a:pt x="30355" y="8560"/>
                </a:lnTo>
                <a:lnTo>
                  <a:pt x="31032" y="8560"/>
                </a:lnTo>
                <a:lnTo>
                  <a:pt x="31032" y="7771"/>
                </a:lnTo>
                <a:close/>
                <a:moveTo>
                  <a:pt x="31508" y="7771"/>
                </a:moveTo>
                <a:lnTo>
                  <a:pt x="31508" y="8560"/>
                </a:lnTo>
                <a:lnTo>
                  <a:pt x="32183" y="8560"/>
                </a:lnTo>
                <a:lnTo>
                  <a:pt x="32183" y="7771"/>
                </a:lnTo>
                <a:close/>
                <a:moveTo>
                  <a:pt x="32661" y="7771"/>
                </a:moveTo>
                <a:lnTo>
                  <a:pt x="32661" y="8560"/>
                </a:lnTo>
                <a:lnTo>
                  <a:pt x="33336" y="8560"/>
                </a:lnTo>
                <a:lnTo>
                  <a:pt x="33336" y="7771"/>
                </a:lnTo>
                <a:close/>
                <a:moveTo>
                  <a:pt x="53016" y="7771"/>
                </a:moveTo>
                <a:lnTo>
                  <a:pt x="53016" y="8560"/>
                </a:lnTo>
                <a:lnTo>
                  <a:pt x="53846" y="8560"/>
                </a:lnTo>
                <a:lnTo>
                  <a:pt x="53846" y="7771"/>
                </a:lnTo>
                <a:close/>
                <a:moveTo>
                  <a:pt x="54431" y="7771"/>
                </a:moveTo>
                <a:lnTo>
                  <a:pt x="54431" y="8560"/>
                </a:lnTo>
                <a:lnTo>
                  <a:pt x="55262" y="8560"/>
                </a:lnTo>
                <a:lnTo>
                  <a:pt x="55262" y="7771"/>
                </a:lnTo>
                <a:close/>
                <a:moveTo>
                  <a:pt x="92832" y="7611"/>
                </a:moveTo>
                <a:lnTo>
                  <a:pt x="92832" y="8560"/>
                </a:lnTo>
                <a:lnTo>
                  <a:pt x="93507" y="8560"/>
                </a:lnTo>
                <a:lnTo>
                  <a:pt x="93507" y="7611"/>
                </a:lnTo>
                <a:close/>
                <a:moveTo>
                  <a:pt x="93984" y="7611"/>
                </a:moveTo>
                <a:lnTo>
                  <a:pt x="93984" y="8560"/>
                </a:lnTo>
                <a:lnTo>
                  <a:pt x="94659" y="8560"/>
                </a:lnTo>
                <a:lnTo>
                  <a:pt x="94659" y="7611"/>
                </a:lnTo>
                <a:close/>
                <a:moveTo>
                  <a:pt x="95137" y="7611"/>
                </a:moveTo>
                <a:lnTo>
                  <a:pt x="95137" y="8560"/>
                </a:lnTo>
                <a:lnTo>
                  <a:pt x="95812" y="8560"/>
                </a:lnTo>
                <a:lnTo>
                  <a:pt x="95812" y="7611"/>
                </a:lnTo>
                <a:close/>
                <a:moveTo>
                  <a:pt x="46595" y="7981"/>
                </a:moveTo>
                <a:lnTo>
                  <a:pt x="46595" y="8695"/>
                </a:lnTo>
                <a:lnTo>
                  <a:pt x="47530" y="8695"/>
                </a:lnTo>
                <a:lnTo>
                  <a:pt x="47530" y="7981"/>
                </a:lnTo>
                <a:close/>
                <a:moveTo>
                  <a:pt x="21190" y="7966"/>
                </a:moveTo>
                <a:lnTo>
                  <a:pt x="21190" y="8708"/>
                </a:lnTo>
                <a:lnTo>
                  <a:pt x="21822" y="8708"/>
                </a:lnTo>
                <a:lnTo>
                  <a:pt x="21822" y="7966"/>
                </a:lnTo>
                <a:close/>
                <a:moveTo>
                  <a:pt x="22268" y="7966"/>
                </a:moveTo>
                <a:lnTo>
                  <a:pt x="22268" y="8708"/>
                </a:lnTo>
                <a:lnTo>
                  <a:pt x="22901" y="8708"/>
                </a:lnTo>
                <a:lnTo>
                  <a:pt x="22901" y="7966"/>
                </a:lnTo>
                <a:close/>
                <a:moveTo>
                  <a:pt x="37612" y="7966"/>
                </a:moveTo>
                <a:lnTo>
                  <a:pt x="37612" y="8708"/>
                </a:lnTo>
                <a:lnTo>
                  <a:pt x="38244" y="8708"/>
                </a:lnTo>
                <a:lnTo>
                  <a:pt x="38244" y="7966"/>
                </a:lnTo>
                <a:close/>
                <a:moveTo>
                  <a:pt x="38690" y="7966"/>
                </a:moveTo>
                <a:lnTo>
                  <a:pt x="38690" y="8708"/>
                </a:lnTo>
                <a:lnTo>
                  <a:pt x="39323" y="8708"/>
                </a:lnTo>
                <a:lnTo>
                  <a:pt x="39323" y="796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1"/>
          <p:cNvSpPr/>
          <p:nvPr/>
        </p:nvSpPr>
        <p:spPr>
          <a:xfrm>
            <a:off x="-9" y="4873867"/>
            <a:ext cx="9143720" cy="1506009"/>
          </a:xfrm>
          <a:custGeom>
            <a:avLst/>
            <a:gdLst/>
            <a:ahLst/>
            <a:cxnLst/>
            <a:rect l="l" t="t" r="r" b="b"/>
            <a:pathLst>
              <a:path w="102465" h="16875" extrusionOk="0">
                <a:moveTo>
                  <a:pt x="0" y="0"/>
                </a:moveTo>
                <a:lnTo>
                  <a:pt x="0" y="2672"/>
                </a:lnTo>
                <a:lnTo>
                  <a:pt x="102465" y="2672"/>
                </a:lnTo>
                <a:lnTo>
                  <a:pt x="102465" y="0"/>
                </a:lnTo>
                <a:close/>
                <a:moveTo>
                  <a:pt x="41317" y="8614"/>
                </a:moveTo>
                <a:lnTo>
                  <a:pt x="42093" y="16874"/>
                </a:lnTo>
                <a:lnTo>
                  <a:pt x="44049" y="16874"/>
                </a:lnTo>
                <a:lnTo>
                  <a:pt x="44825" y="8614"/>
                </a:lnTo>
                <a:close/>
                <a:moveTo>
                  <a:pt x="57223" y="8614"/>
                </a:moveTo>
                <a:lnTo>
                  <a:pt x="57999" y="16874"/>
                </a:lnTo>
                <a:lnTo>
                  <a:pt x="59955" y="16874"/>
                </a:lnTo>
                <a:lnTo>
                  <a:pt x="60731" y="8614"/>
                </a:lnTo>
                <a:close/>
                <a:moveTo>
                  <a:pt x="73128" y="8614"/>
                </a:moveTo>
                <a:lnTo>
                  <a:pt x="73904" y="16874"/>
                </a:lnTo>
                <a:lnTo>
                  <a:pt x="75861" y="16874"/>
                </a:lnTo>
                <a:lnTo>
                  <a:pt x="76637" y="8614"/>
                </a:lnTo>
                <a:close/>
                <a:moveTo>
                  <a:pt x="89034" y="8614"/>
                </a:moveTo>
                <a:lnTo>
                  <a:pt x="89810" y="16874"/>
                </a:lnTo>
                <a:lnTo>
                  <a:pt x="91767" y="16874"/>
                </a:lnTo>
                <a:lnTo>
                  <a:pt x="92542" y="8614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41"/>
          <p:cNvSpPr/>
          <p:nvPr/>
        </p:nvSpPr>
        <p:spPr>
          <a:xfrm>
            <a:off x="-9" y="4933748"/>
            <a:ext cx="9143720" cy="798029"/>
          </a:xfrm>
          <a:custGeom>
            <a:avLst/>
            <a:gdLst/>
            <a:ahLst/>
            <a:cxnLst/>
            <a:rect l="l" t="t" r="r" b="b"/>
            <a:pathLst>
              <a:path w="102465" h="8942" extrusionOk="0">
                <a:moveTo>
                  <a:pt x="27613" y="1"/>
                </a:moveTo>
                <a:cubicBezTo>
                  <a:pt x="27274" y="1"/>
                  <a:pt x="26999" y="276"/>
                  <a:pt x="26999" y="614"/>
                </a:cubicBezTo>
                <a:cubicBezTo>
                  <a:pt x="26999" y="953"/>
                  <a:pt x="27274" y="1228"/>
                  <a:pt x="27613" y="1228"/>
                </a:cubicBezTo>
                <a:cubicBezTo>
                  <a:pt x="27952" y="1228"/>
                  <a:pt x="28226" y="953"/>
                  <a:pt x="28226" y="614"/>
                </a:cubicBezTo>
                <a:cubicBezTo>
                  <a:pt x="28226" y="276"/>
                  <a:pt x="27952" y="1"/>
                  <a:pt x="27613" y="1"/>
                </a:cubicBezTo>
                <a:close/>
                <a:moveTo>
                  <a:pt x="30878" y="1"/>
                </a:moveTo>
                <a:cubicBezTo>
                  <a:pt x="30538" y="1"/>
                  <a:pt x="30264" y="276"/>
                  <a:pt x="30264" y="614"/>
                </a:cubicBezTo>
                <a:cubicBezTo>
                  <a:pt x="30264" y="953"/>
                  <a:pt x="30538" y="1228"/>
                  <a:pt x="30878" y="1228"/>
                </a:cubicBezTo>
                <a:cubicBezTo>
                  <a:pt x="31217" y="1228"/>
                  <a:pt x="31492" y="953"/>
                  <a:pt x="31492" y="614"/>
                </a:cubicBezTo>
                <a:cubicBezTo>
                  <a:pt x="31492" y="276"/>
                  <a:pt x="31217" y="1"/>
                  <a:pt x="30878" y="1"/>
                </a:cubicBezTo>
                <a:close/>
                <a:moveTo>
                  <a:pt x="34144" y="1"/>
                </a:moveTo>
                <a:cubicBezTo>
                  <a:pt x="33804" y="1"/>
                  <a:pt x="33530" y="276"/>
                  <a:pt x="33530" y="614"/>
                </a:cubicBezTo>
                <a:cubicBezTo>
                  <a:pt x="33530" y="953"/>
                  <a:pt x="33804" y="1228"/>
                  <a:pt x="34144" y="1228"/>
                </a:cubicBezTo>
                <a:cubicBezTo>
                  <a:pt x="34483" y="1228"/>
                  <a:pt x="34757" y="953"/>
                  <a:pt x="34757" y="614"/>
                </a:cubicBezTo>
                <a:cubicBezTo>
                  <a:pt x="34757" y="276"/>
                  <a:pt x="34483" y="1"/>
                  <a:pt x="34144" y="1"/>
                </a:cubicBezTo>
                <a:close/>
                <a:moveTo>
                  <a:pt x="37408" y="1"/>
                </a:moveTo>
                <a:cubicBezTo>
                  <a:pt x="37070" y="1"/>
                  <a:pt x="36795" y="276"/>
                  <a:pt x="36795" y="614"/>
                </a:cubicBezTo>
                <a:cubicBezTo>
                  <a:pt x="36795" y="953"/>
                  <a:pt x="37070" y="1228"/>
                  <a:pt x="37408" y="1228"/>
                </a:cubicBezTo>
                <a:cubicBezTo>
                  <a:pt x="37747" y="1228"/>
                  <a:pt x="38022" y="953"/>
                  <a:pt x="38022" y="614"/>
                </a:cubicBezTo>
                <a:cubicBezTo>
                  <a:pt x="38022" y="276"/>
                  <a:pt x="37748" y="1"/>
                  <a:pt x="37408" y="1"/>
                </a:cubicBezTo>
                <a:close/>
                <a:moveTo>
                  <a:pt x="40372" y="1"/>
                </a:moveTo>
                <a:cubicBezTo>
                  <a:pt x="40033" y="1"/>
                  <a:pt x="39758" y="276"/>
                  <a:pt x="39758" y="614"/>
                </a:cubicBezTo>
                <a:cubicBezTo>
                  <a:pt x="39758" y="953"/>
                  <a:pt x="40033" y="1228"/>
                  <a:pt x="40372" y="1228"/>
                </a:cubicBezTo>
                <a:cubicBezTo>
                  <a:pt x="40712" y="1228"/>
                  <a:pt x="40985" y="953"/>
                  <a:pt x="40985" y="614"/>
                </a:cubicBezTo>
                <a:cubicBezTo>
                  <a:pt x="40985" y="276"/>
                  <a:pt x="40712" y="1"/>
                  <a:pt x="40372" y="1"/>
                </a:cubicBezTo>
                <a:close/>
                <a:moveTo>
                  <a:pt x="43336" y="1"/>
                </a:moveTo>
                <a:cubicBezTo>
                  <a:pt x="42996" y="1"/>
                  <a:pt x="42722" y="276"/>
                  <a:pt x="42722" y="614"/>
                </a:cubicBezTo>
                <a:cubicBezTo>
                  <a:pt x="42722" y="953"/>
                  <a:pt x="42996" y="1228"/>
                  <a:pt x="43336" y="1228"/>
                </a:cubicBezTo>
                <a:cubicBezTo>
                  <a:pt x="43675" y="1228"/>
                  <a:pt x="43950" y="953"/>
                  <a:pt x="43950" y="614"/>
                </a:cubicBezTo>
                <a:cubicBezTo>
                  <a:pt x="43950" y="276"/>
                  <a:pt x="43675" y="1"/>
                  <a:pt x="43336" y="1"/>
                </a:cubicBezTo>
                <a:close/>
                <a:moveTo>
                  <a:pt x="46299" y="1"/>
                </a:moveTo>
                <a:cubicBezTo>
                  <a:pt x="45959" y="1"/>
                  <a:pt x="45686" y="276"/>
                  <a:pt x="45686" y="614"/>
                </a:cubicBezTo>
                <a:cubicBezTo>
                  <a:pt x="45686" y="953"/>
                  <a:pt x="45959" y="1228"/>
                  <a:pt x="46299" y="1228"/>
                </a:cubicBezTo>
                <a:cubicBezTo>
                  <a:pt x="46638" y="1228"/>
                  <a:pt x="46913" y="953"/>
                  <a:pt x="46913" y="614"/>
                </a:cubicBezTo>
                <a:cubicBezTo>
                  <a:pt x="46913" y="276"/>
                  <a:pt x="46638" y="1"/>
                  <a:pt x="46299" y="1"/>
                </a:cubicBezTo>
                <a:close/>
                <a:moveTo>
                  <a:pt x="49263" y="1"/>
                </a:moveTo>
                <a:cubicBezTo>
                  <a:pt x="48924" y="1"/>
                  <a:pt x="48649" y="276"/>
                  <a:pt x="48649" y="614"/>
                </a:cubicBezTo>
                <a:cubicBezTo>
                  <a:pt x="48649" y="953"/>
                  <a:pt x="48924" y="1228"/>
                  <a:pt x="49263" y="1228"/>
                </a:cubicBezTo>
                <a:cubicBezTo>
                  <a:pt x="49602" y="1228"/>
                  <a:pt x="49876" y="953"/>
                  <a:pt x="49876" y="614"/>
                </a:cubicBezTo>
                <a:cubicBezTo>
                  <a:pt x="49876" y="276"/>
                  <a:pt x="49601" y="1"/>
                  <a:pt x="49263" y="1"/>
                </a:cubicBezTo>
                <a:close/>
                <a:moveTo>
                  <a:pt x="52226" y="1"/>
                </a:moveTo>
                <a:cubicBezTo>
                  <a:pt x="51887" y="1"/>
                  <a:pt x="51612" y="276"/>
                  <a:pt x="51612" y="614"/>
                </a:cubicBezTo>
                <a:cubicBezTo>
                  <a:pt x="51612" y="953"/>
                  <a:pt x="51887" y="1228"/>
                  <a:pt x="52226" y="1228"/>
                </a:cubicBezTo>
                <a:cubicBezTo>
                  <a:pt x="52566" y="1228"/>
                  <a:pt x="52840" y="953"/>
                  <a:pt x="52840" y="614"/>
                </a:cubicBezTo>
                <a:cubicBezTo>
                  <a:pt x="52840" y="276"/>
                  <a:pt x="52566" y="1"/>
                  <a:pt x="52226" y="1"/>
                </a:cubicBezTo>
                <a:close/>
                <a:moveTo>
                  <a:pt x="55190" y="1"/>
                </a:moveTo>
                <a:cubicBezTo>
                  <a:pt x="54850" y="1"/>
                  <a:pt x="54576" y="276"/>
                  <a:pt x="54576" y="614"/>
                </a:cubicBezTo>
                <a:cubicBezTo>
                  <a:pt x="54576" y="953"/>
                  <a:pt x="54850" y="1228"/>
                  <a:pt x="55190" y="1228"/>
                </a:cubicBezTo>
                <a:cubicBezTo>
                  <a:pt x="55529" y="1228"/>
                  <a:pt x="55804" y="953"/>
                  <a:pt x="55804" y="614"/>
                </a:cubicBezTo>
                <a:cubicBezTo>
                  <a:pt x="55804" y="276"/>
                  <a:pt x="55529" y="1"/>
                  <a:pt x="55190" y="1"/>
                </a:cubicBezTo>
                <a:close/>
                <a:moveTo>
                  <a:pt x="58153" y="1"/>
                </a:moveTo>
                <a:cubicBezTo>
                  <a:pt x="57814" y="1"/>
                  <a:pt x="57540" y="276"/>
                  <a:pt x="57540" y="614"/>
                </a:cubicBezTo>
                <a:cubicBezTo>
                  <a:pt x="57540" y="953"/>
                  <a:pt x="57815" y="1228"/>
                  <a:pt x="58153" y="1228"/>
                </a:cubicBezTo>
                <a:cubicBezTo>
                  <a:pt x="58492" y="1228"/>
                  <a:pt x="58767" y="953"/>
                  <a:pt x="58767" y="614"/>
                </a:cubicBezTo>
                <a:cubicBezTo>
                  <a:pt x="58767" y="276"/>
                  <a:pt x="58492" y="1"/>
                  <a:pt x="58153" y="1"/>
                </a:cubicBezTo>
                <a:close/>
                <a:moveTo>
                  <a:pt x="61117" y="1"/>
                </a:moveTo>
                <a:cubicBezTo>
                  <a:pt x="60778" y="1"/>
                  <a:pt x="60503" y="276"/>
                  <a:pt x="60503" y="614"/>
                </a:cubicBezTo>
                <a:cubicBezTo>
                  <a:pt x="60503" y="953"/>
                  <a:pt x="60778" y="1228"/>
                  <a:pt x="61117" y="1228"/>
                </a:cubicBezTo>
                <a:cubicBezTo>
                  <a:pt x="61457" y="1228"/>
                  <a:pt x="61730" y="953"/>
                  <a:pt x="61730" y="614"/>
                </a:cubicBezTo>
                <a:cubicBezTo>
                  <a:pt x="61730" y="276"/>
                  <a:pt x="61455" y="1"/>
                  <a:pt x="61117" y="1"/>
                </a:cubicBezTo>
                <a:close/>
                <a:moveTo>
                  <a:pt x="64080" y="1"/>
                </a:moveTo>
                <a:cubicBezTo>
                  <a:pt x="63741" y="1"/>
                  <a:pt x="63466" y="276"/>
                  <a:pt x="63466" y="614"/>
                </a:cubicBezTo>
                <a:cubicBezTo>
                  <a:pt x="63466" y="953"/>
                  <a:pt x="63741" y="1228"/>
                  <a:pt x="64080" y="1228"/>
                </a:cubicBezTo>
                <a:cubicBezTo>
                  <a:pt x="64420" y="1228"/>
                  <a:pt x="64694" y="953"/>
                  <a:pt x="64694" y="614"/>
                </a:cubicBezTo>
                <a:cubicBezTo>
                  <a:pt x="64694" y="276"/>
                  <a:pt x="64420" y="1"/>
                  <a:pt x="64080" y="1"/>
                </a:cubicBezTo>
                <a:close/>
                <a:moveTo>
                  <a:pt x="67044" y="1"/>
                </a:moveTo>
                <a:cubicBezTo>
                  <a:pt x="66704" y="1"/>
                  <a:pt x="66431" y="276"/>
                  <a:pt x="66431" y="614"/>
                </a:cubicBezTo>
                <a:cubicBezTo>
                  <a:pt x="66431" y="953"/>
                  <a:pt x="66704" y="1228"/>
                  <a:pt x="67044" y="1228"/>
                </a:cubicBezTo>
                <a:cubicBezTo>
                  <a:pt x="67383" y="1228"/>
                  <a:pt x="67657" y="953"/>
                  <a:pt x="67657" y="614"/>
                </a:cubicBezTo>
                <a:cubicBezTo>
                  <a:pt x="67657" y="276"/>
                  <a:pt x="67383" y="1"/>
                  <a:pt x="67044" y="1"/>
                </a:cubicBezTo>
                <a:close/>
                <a:moveTo>
                  <a:pt x="70008" y="1"/>
                </a:moveTo>
                <a:cubicBezTo>
                  <a:pt x="69668" y="1"/>
                  <a:pt x="69394" y="276"/>
                  <a:pt x="69394" y="614"/>
                </a:cubicBezTo>
                <a:cubicBezTo>
                  <a:pt x="69394" y="953"/>
                  <a:pt x="69668" y="1228"/>
                  <a:pt x="70008" y="1228"/>
                </a:cubicBezTo>
                <a:cubicBezTo>
                  <a:pt x="70346" y="1228"/>
                  <a:pt x="70621" y="953"/>
                  <a:pt x="70621" y="614"/>
                </a:cubicBezTo>
                <a:cubicBezTo>
                  <a:pt x="70621" y="276"/>
                  <a:pt x="70346" y="1"/>
                  <a:pt x="70008" y="1"/>
                </a:cubicBezTo>
                <a:close/>
                <a:moveTo>
                  <a:pt x="72971" y="1"/>
                </a:moveTo>
                <a:cubicBezTo>
                  <a:pt x="72632" y="1"/>
                  <a:pt x="72357" y="276"/>
                  <a:pt x="72357" y="614"/>
                </a:cubicBezTo>
                <a:cubicBezTo>
                  <a:pt x="72357" y="953"/>
                  <a:pt x="72632" y="1228"/>
                  <a:pt x="72971" y="1228"/>
                </a:cubicBezTo>
                <a:cubicBezTo>
                  <a:pt x="73309" y="1228"/>
                  <a:pt x="73585" y="953"/>
                  <a:pt x="73585" y="614"/>
                </a:cubicBezTo>
                <a:cubicBezTo>
                  <a:pt x="73585" y="276"/>
                  <a:pt x="73309" y="1"/>
                  <a:pt x="72971" y="1"/>
                </a:cubicBezTo>
                <a:close/>
                <a:moveTo>
                  <a:pt x="75934" y="1"/>
                </a:moveTo>
                <a:cubicBezTo>
                  <a:pt x="75595" y="1"/>
                  <a:pt x="75320" y="276"/>
                  <a:pt x="75320" y="614"/>
                </a:cubicBezTo>
                <a:cubicBezTo>
                  <a:pt x="75320" y="953"/>
                  <a:pt x="75595" y="1228"/>
                  <a:pt x="75934" y="1228"/>
                </a:cubicBezTo>
                <a:cubicBezTo>
                  <a:pt x="76274" y="1228"/>
                  <a:pt x="76548" y="953"/>
                  <a:pt x="76548" y="614"/>
                </a:cubicBezTo>
                <a:cubicBezTo>
                  <a:pt x="76548" y="276"/>
                  <a:pt x="76274" y="1"/>
                  <a:pt x="75934" y="1"/>
                </a:cubicBezTo>
                <a:close/>
                <a:moveTo>
                  <a:pt x="78898" y="1"/>
                </a:moveTo>
                <a:cubicBezTo>
                  <a:pt x="78559" y="1"/>
                  <a:pt x="78285" y="276"/>
                  <a:pt x="78285" y="614"/>
                </a:cubicBezTo>
                <a:cubicBezTo>
                  <a:pt x="78285" y="953"/>
                  <a:pt x="78559" y="1228"/>
                  <a:pt x="78898" y="1228"/>
                </a:cubicBezTo>
                <a:cubicBezTo>
                  <a:pt x="79237" y="1228"/>
                  <a:pt x="79512" y="953"/>
                  <a:pt x="79512" y="614"/>
                </a:cubicBezTo>
                <a:cubicBezTo>
                  <a:pt x="79512" y="276"/>
                  <a:pt x="79237" y="1"/>
                  <a:pt x="78898" y="1"/>
                </a:cubicBezTo>
                <a:close/>
                <a:moveTo>
                  <a:pt x="81862" y="1"/>
                </a:moveTo>
                <a:cubicBezTo>
                  <a:pt x="81522" y="1"/>
                  <a:pt x="81248" y="276"/>
                  <a:pt x="81248" y="614"/>
                </a:cubicBezTo>
                <a:cubicBezTo>
                  <a:pt x="81248" y="953"/>
                  <a:pt x="81522" y="1228"/>
                  <a:pt x="81862" y="1228"/>
                </a:cubicBezTo>
                <a:cubicBezTo>
                  <a:pt x="82200" y="1228"/>
                  <a:pt x="82475" y="953"/>
                  <a:pt x="82475" y="614"/>
                </a:cubicBezTo>
                <a:cubicBezTo>
                  <a:pt x="82475" y="276"/>
                  <a:pt x="82200" y="1"/>
                  <a:pt x="81862" y="1"/>
                </a:cubicBezTo>
                <a:close/>
                <a:moveTo>
                  <a:pt x="84825" y="1"/>
                </a:moveTo>
                <a:cubicBezTo>
                  <a:pt x="84486" y="1"/>
                  <a:pt x="84211" y="276"/>
                  <a:pt x="84211" y="614"/>
                </a:cubicBezTo>
                <a:cubicBezTo>
                  <a:pt x="84211" y="953"/>
                  <a:pt x="84486" y="1228"/>
                  <a:pt x="84825" y="1228"/>
                </a:cubicBezTo>
                <a:cubicBezTo>
                  <a:pt x="85163" y="1228"/>
                  <a:pt x="85439" y="953"/>
                  <a:pt x="85439" y="614"/>
                </a:cubicBezTo>
                <a:cubicBezTo>
                  <a:pt x="85439" y="276"/>
                  <a:pt x="85163" y="1"/>
                  <a:pt x="84825" y="1"/>
                </a:cubicBezTo>
                <a:close/>
                <a:moveTo>
                  <a:pt x="87788" y="1"/>
                </a:moveTo>
                <a:cubicBezTo>
                  <a:pt x="87449" y="1"/>
                  <a:pt x="87174" y="276"/>
                  <a:pt x="87174" y="614"/>
                </a:cubicBezTo>
                <a:cubicBezTo>
                  <a:pt x="87174" y="953"/>
                  <a:pt x="87449" y="1228"/>
                  <a:pt x="87788" y="1228"/>
                </a:cubicBezTo>
                <a:cubicBezTo>
                  <a:pt x="88128" y="1228"/>
                  <a:pt x="88402" y="953"/>
                  <a:pt x="88402" y="614"/>
                </a:cubicBezTo>
                <a:cubicBezTo>
                  <a:pt x="88402" y="276"/>
                  <a:pt x="88128" y="1"/>
                  <a:pt x="87788" y="1"/>
                </a:cubicBezTo>
                <a:close/>
                <a:moveTo>
                  <a:pt x="90753" y="1"/>
                </a:moveTo>
                <a:cubicBezTo>
                  <a:pt x="90413" y="1"/>
                  <a:pt x="90139" y="276"/>
                  <a:pt x="90139" y="614"/>
                </a:cubicBezTo>
                <a:cubicBezTo>
                  <a:pt x="90139" y="953"/>
                  <a:pt x="90413" y="1228"/>
                  <a:pt x="90753" y="1228"/>
                </a:cubicBezTo>
                <a:cubicBezTo>
                  <a:pt x="91091" y="1228"/>
                  <a:pt x="91366" y="953"/>
                  <a:pt x="91366" y="614"/>
                </a:cubicBezTo>
                <a:cubicBezTo>
                  <a:pt x="91366" y="276"/>
                  <a:pt x="91091" y="1"/>
                  <a:pt x="90753" y="1"/>
                </a:cubicBezTo>
                <a:close/>
                <a:moveTo>
                  <a:pt x="93716" y="1"/>
                </a:moveTo>
                <a:cubicBezTo>
                  <a:pt x="93376" y="1"/>
                  <a:pt x="93102" y="276"/>
                  <a:pt x="93102" y="614"/>
                </a:cubicBezTo>
                <a:cubicBezTo>
                  <a:pt x="93102" y="953"/>
                  <a:pt x="93376" y="1228"/>
                  <a:pt x="93716" y="1228"/>
                </a:cubicBezTo>
                <a:cubicBezTo>
                  <a:pt x="94054" y="1228"/>
                  <a:pt x="94330" y="953"/>
                  <a:pt x="94330" y="614"/>
                </a:cubicBezTo>
                <a:cubicBezTo>
                  <a:pt x="94330" y="276"/>
                  <a:pt x="94054" y="1"/>
                  <a:pt x="93716" y="1"/>
                </a:cubicBezTo>
                <a:close/>
                <a:moveTo>
                  <a:pt x="96679" y="1"/>
                </a:moveTo>
                <a:cubicBezTo>
                  <a:pt x="96340" y="1"/>
                  <a:pt x="96065" y="276"/>
                  <a:pt x="96065" y="614"/>
                </a:cubicBezTo>
                <a:cubicBezTo>
                  <a:pt x="96065" y="953"/>
                  <a:pt x="96340" y="1228"/>
                  <a:pt x="96679" y="1228"/>
                </a:cubicBezTo>
                <a:cubicBezTo>
                  <a:pt x="97019" y="1228"/>
                  <a:pt x="97293" y="953"/>
                  <a:pt x="97293" y="614"/>
                </a:cubicBezTo>
                <a:cubicBezTo>
                  <a:pt x="97293" y="276"/>
                  <a:pt x="97017" y="1"/>
                  <a:pt x="96679" y="1"/>
                </a:cubicBezTo>
                <a:close/>
                <a:moveTo>
                  <a:pt x="46971" y="2866"/>
                </a:moveTo>
                <a:lnTo>
                  <a:pt x="43071" y="7470"/>
                </a:lnTo>
                <a:lnTo>
                  <a:pt x="39160" y="2866"/>
                </a:lnTo>
                <a:close/>
                <a:moveTo>
                  <a:pt x="62876" y="2866"/>
                </a:moveTo>
                <a:lnTo>
                  <a:pt x="58977" y="7470"/>
                </a:lnTo>
                <a:lnTo>
                  <a:pt x="55066" y="2866"/>
                </a:lnTo>
                <a:close/>
                <a:moveTo>
                  <a:pt x="78781" y="2866"/>
                </a:moveTo>
                <a:lnTo>
                  <a:pt x="74883" y="7470"/>
                </a:lnTo>
                <a:lnTo>
                  <a:pt x="70971" y="2866"/>
                </a:lnTo>
                <a:close/>
                <a:moveTo>
                  <a:pt x="94687" y="2866"/>
                </a:moveTo>
                <a:lnTo>
                  <a:pt x="90788" y="7470"/>
                </a:lnTo>
                <a:lnTo>
                  <a:pt x="86877" y="2866"/>
                </a:lnTo>
                <a:close/>
                <a:moveTo>
                  <a:pt x="0" y="2001"/>
                </a:moveTo>
                <a:lnTo>
                  <a:pt x="0" y="2866"/>
                </a:lnTo>
                <a:lnTo>
                  <a:pt x="37628" y="2866"/>
                </a:lnTo>
                <a:lnTo>
                  <a:pt x="41400" y="8942"/>
                </a:lnTo>
                <a:lnTo>
                  <a:pt x="44730" y="8942"/>
                </a:lnTo>
                <a:lnTo>
                  <a:pt x="48502" y="2866"/>
                </a:lnTo>
                <a:lnTo>
                  <a:pt x="53534" y="2866"/>
                </a:lnTo>
                <a:lnTo>
                  <a:pt x="57306" y="8942"/>
                </a:lnTo>
                <a:lnTo>
                  <a:pt x="60636" y="8942"/>
                </a:lnTo>
                <a:lnTo>
                  <a:pt x="64408" y="2866"/>
                </a:lnTo>
                <a:lnTo>
                  <a:pt x="69440" y="2866"/>
                </a:lnTo>
                <a:lnTo>
                  <a:pt x="73212" y="8942"/>
                </a:lnTo>
                <a:lnTo>
                  <a:pt x="76542" y="8942"/>
                </a:lnTo>
                <a:lnTo>
                  <a:pt x="80314" y="2866"/>
                </a:lnTo>
                <a:lnTo>
                  <a:pt x="85345" y="2866"/>
                </a:lnTo>
                <a:lnTo>
                  <a:pt x="89117" y="8942"/>
                </a:lnTo>
                <a:lnTo>
                  <a:pt x="92448" y="8942"/>
                </a:lnTo>
                <a:lnTo>
                  <a:pt x="96220" y="2866"/>
                </a:lnTo>
                <a:lnTo>
                  <a:pt x="102465" y="2866"/>
                </a:lnTo>
                <a:lnTo>
                  <a:pt x="102465" y="200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1"/>
          <p:cNvSpPr/>
          <p:nvPr/>
        </p:nvSpPr>
        <p:spPr>
          <a:xfrm>
            <a:off x="2107200" y="3015563"/>
            <a:ext cx="4929300" cy="3837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41"/>
          <p:cNvSpPr/>
          <p:nvPr/>
        </p:nvSpPr>
        <p:spPr>
          <a:xfrm>
            <a:off x="3845550" y="463988"/>
            <a:ext cx="1452600" cy="1452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41"/>
          <p:cNvSpPr txBox="1">
            <a:spLocks noGrp="1"/>
          </p:cNvSpPr>
          <p:nvPr>
            <p:ph type="title"/>
          </p:nvPr>
        </p:nvSpPr>
        <p:spPr>
          <a:xfrm>
            <a:off x="1366500" y="1973663"/>
            <a:ext cx="6410700" cy="10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KOREAN FOOD</a:t>
            </a:r>
            <a:endParaRPr dirty="0"/>
          </a:p>
        </p:txBody>
      </p:sp>
      <p:sp>
        <p:nvSpPr>
          <p:cNvPr id="413" name="Google Shape;413;p41"/>
          <p:cNvSpPr txBox="1">
            <a:spLocks noGrp="1"/>
          </p:cNvSpPr>
          <p:nvPr>
            <p:ph type="title" idx="2"/>
          </p:nvPr>
        </p:nvSpPr>
        <p:spPr>
          <a:xfrm>
            <a:off x="3930407" y="768913"/>
            <a:ext cx="1303650" cy="94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02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414" name="Google Shape;414;p41"/>
          <p:cNvSpPr txBox="1">
            <a:spLocks noGrp="1"/>
          </p:cNvSpPr>
          <p:nvPr>
            <p:ph type="subTitle" idx="1"/>
          </p:nvPr>
        </p:nvSpPr>
        <p:spPr>
          <a:xfrm>
            <a:off x="2261550" y="3040175"/>
            <a:ext cx="4620900" cy="3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It is so delicious! It is healthy and tasty.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415" name="Google Shape;415;p41"/>
          <p:cNvSpPr/>
          <p:nvPr/>
        </p:nvSpPr>
        <p:spPr>
          <a:xfrm>
            <a:off x="322351" y="1490925"/>
            <a:ext cx="1092708" cy="336241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41"/>
          <p:cNvSpPr/>
          <p:nvPr/>
        </p:nvSpPr>
        <p:spPr>
          <a:xfrm>
            <a:off x="5913654" y="1353050"/>
            <a:ext cx="1246916" cy="383697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47"/>
          <p:cNvSpPr/>
          <p:nvPr/>
        </p:nvSpPr>
        <p:spPr>
          <a:xfrm flipH="1">
            <a:off x="5551125" y="1369500"/>
            <a:ext cx="2639400" cy="323460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4" name="Google Shape;594;p47"/>
          <p:cNvGrpSpPr/>
          <p:nvPr/>
        </p:nvGrpSpPr>
        <p:grpSpPr>
          <a:xfrm flipH="1">
            <a:off x="6248843" y="2387700"/>
            <a:ext cx="2251166" cy="1439401"/>
            <a:chOff x="5244913" y="3006773"/>
            <a:chExt cx="2519491" cy="1610969"/>
          </a:xfrm>
        </p:grpSpPr>
        <p:grpSp>
          <p:nvGrpSpPr>
            <p:cNvPr id="595" name="Google Shape;595;p47"/>
            <p:cNvGrpSpPr/>
            <p:nvPr/>
          </p:nvGrpSpPr>
          <p:grpSpPr>
            <a:xfrm>
              <a:off x="5244913" y="3006773"/>
              <a:ext cx="2519491" cy="1467611"/>
              <a:chOff x="5573374" y="3054396"/>
              <a:chExt cx="2418634" cy="1408861"/>
            </a:xfrm>
          </p:grpSpPr>
          <p:sp>
            <p:nvSpPr>
              <p:cNvPr id="596" name="Google Shape;596;p47"/>
              <p:cNvSpPr/>
              <p:nvPr/>
            </p:nvSpPr>
            <p:spPr>
              <a:xfrm>
                <a:off x="6337624" y="3149015"/>
                <a:ext cx="1081327" cy="71099"/>
              </a:xfrm>
              <a:custGeom>
                <a:avLst/>
                <a:gdLst/>
                <a:ahLst/>
                <a:cxnLst/>
                <a:rect l="l" t="t" r="r" b="b"/>
                <a:pathLst>
                  <a:path w="15313" h="1007" extrusionOk="0">
                    <a:moveTo>
                      <a:pt x="7656" y="0"/>
                    </a:moveTo>
                    <a:cubicBezTo>
                      <a:pt x="5626" y="0"/>
                      <a:pt x="3679" y="53"/>
                      <a:pt x="2243" y="148"/>
                    </a:cubicBezTo>
                    <a:cubicBezTo>
                      <a:pt x="807" y="242"/>
                      <a:pt x="0" y="370"/>
                      <a:pt x="0" y="503"/>
                    </a:cubicBezTo>
                    <a:cubicBezTo>
                      <a:pt x="0" y="637"/>
                      <a:pt x="807" y="764"/>
                      <a:pt x="2243" y="859"/>
                    </a:cubicBezTo>
                    <a:cubicBezTo>
                      <a:pt x="3679" y="954"/>
                      <a:pt x="5626" y="1006"/>
                      <a:pt x="7656" y="1006"/>
                    </a:cubicBezTo>
                    <a:cubicBezTo>
                      <a:pt x="9687" y="1006"/>
                      <a:pt x="11634" y="954"/>
                      <a:pt x="13070" y="859"/>
                    </a:cubicBezTo>
                    <a:cubicBezTo>
                      <a:pt x="14506" y="764"/>
                      <a:pt x="15313" y="637"/>
                      <a:pt x="15313" y="503"/>
                    </a:cubicBezTo>
                    <a:cubicBezTo>
                      <a:pt x="15313" y="370"/>
                      <a:pt x="14506" y="242"/>
                      <a:pt x="13070" y="148"/>
                    </a:cubicBezTo>
                    <a:cubicBezTo>
                      <a:pt x="11634" y="53"/>
                      <a:pt x="9687" y="0"/>
                      <a:pt x="765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47"/>
              <p:cNvSpPr/>
              <p:nvPr/>
            </p:nvSpPr>
            <p:spPr>
              <a:xfrm>
                <a:off x="5573374" y="3165185"/>
                <a:ext cx="2418634" cy="1298073"/>
              </a:xfrm>
              <a:custGeom>
                <a:avLst/>
                <a:gdLst/>
                <a:ahLst/>
                <a:cxnLst/>
                <a:rect l="l" t="t" r="r" b="b"/>
                <a:pathLst>
                  <a:path w="34251" h="18385" extrusionOk="0">
                    <a:moveTo>
                      <a:pt x="3675" y="3397"/>
                    </a:moveTo>
                    <a:cubicBezTo>
                      <a:pt x="4970" y="3397"/>
                      <a:pt x="6962" y="4646"/>
                      <a:pt x="8189" y="6608"/>
                    </a:cubicBezTo>
                    <a:cubicBezTo>
                      <a:pt x="8199" y="7454"/>
                      <a:pt x="8217" y="8320"/>
                      <a:pt x="8247" y="9173"/>
                    </a:cubicBezTo>
                    <a:cubicBezTo>
                      <a:pt x="6763" y="8745"/>
                      <a:pt x="2722" y="7380"/>
                      <a:pt x="2436" y="5135"/>
                    </a:cubicBezTo>
                    <a:cubicBezTo>
                      <a:pt x="2284" y="3927"/>
                      <a:pt x="2831" y="3397"/>
                      <a:pt x="3675" y="3397"/>
                    </a:cubicBezTo>
                    <a:close/>
                    <a:moveTo>
                      <a:pt x="28542" y="12202"/>
                    </a:moveTo>
                    <a:cubicBezTo>
                      <a:pt x="29144" y="12363"/>
                      <a:pt x="29678" y="12551"/>
                      <a:pt x="30111" y="12770"/>
                    </a:cubicBezTo>
                    <a:cubicBezTo>
                      <a:pt x="30192" y="12810"/>
                      <a:pt x="30268" y="12853"/>
                      <a:pt x="30342" y="12895"/>
                    </a:cubicBezTo>
                    <a:cubicBezTo>
                      <a:pt x="30362" y="12906"/>
                      <a:pt x="30380" y="12918"/>
                      <a:pt x="30398" y="12929"/>
                    </a:cubicBezTo>
                    <a:cubicBezTo>
                      <a:pt x="30462" y="12967"/>
                      <a:pt x="30522" y="13005"/>
                      <a:pt x="30580" y="13045"/>
                    </a:cubicBezTo>
                    <a:cubicBezTo>
                      <a:pt x="30613" y="13070"/>
                      <a:pt x="30646" y="13094"/>
                      <a:pt x="30679" y="13120"/>
                    </a:cubicBezTo>
                    <a:cubicBezTo>
                      <a:pt x="30718" y="13151"/>
                      <a:pt x="30758" y="13181"/>
                      <a:pt x="30793" y="13210"/>
                    </a:cubicBezTo>
                    <a:cubicBezTo>
                      <a:pt x="30861" y="13271"/>
                      <a:pt x="30925" y="13332"/>
                      <a:pt x="30979" y="13394"/>
                    </a:cubicBezTo>
                    <a:cubicBezTo>
                      <a:pt x="31037" y="13462"/>
                      <a:pt x="31085" y="13530"/>
                      <a:pt x="31121" y="13597"/>
                    </a:cubicBezTo>
                    <a:cubicBezTo>
                      <a:pt x="31134" y="13619"/>
                      <a:pt x="31141" y="13642"/>
                      <a:pt x="31151" y="13665"/>
                    </a:cubicBezTo>
                    <a:cubicBezTo>
                      <a:pt x="31172" y="13707"/>
                      <a:pt x="31194" y="13751"/>
                      <a:pt x="31205" y="13793"/>
                    </a:cubicBezTo>
                    <a:cubicBezTo>
                      <a:pt x="31213" y="13820"/>
                      <a:pt x="31215" y="13847"/>
                      <a:pt x="31219" y="13874"/>
                    </a:cubicBezTo>
                    <a:cubicBezTo>
                      <a:pt x="31225" y="13912"/>
                      <a:pt x="31233" y="13949"/>
                      <a:pt x="31233" y="13986"/>
                    </a:cubicBezTo>
                    <a:cubicBezTo>
                      <a:pt x="31233" y="14015"/>
                      <a:pt x="31226" y="14044"/>
                      <a:pt x="31223" y="14072"/>
                    </a:cubicBezTo>
                    <a:cubicBezTo>
                      <a:pt x="31219" y="14106"/>
                      <a:pt x="31216" y="14140"/>
                      <a:pt x="31206" y="14174"/>
                    </a:cubicBezTo>
                    <a:cubicBezTo>
                      <a:pt x="31198" y="14204"/>
                      <a:pt x="31184" y="14233"/>
                      <a:pt x="31171" y="14263"/>
                    </a:cubicBezTo>
                    <a:cubicBezTo>
                      <a:pt x="31158" y="14294"/>
                      <a:pt x="31145" y="14325"/>
                      <a:pt x="31128" y="14356"/>
                    </a:cubicBezTo>
                    <a:cubicBezTo>
                      <a:pt x="31111" y="14388"/>
                      <a:pt x="31089" y="14417"/>
                      <a:pt x="31066" y="14448"/>
                    </a:cubicBezTo>
                    <a:cubicBezTo>
                      <a:pt x="31046" y="14477"/>
                      <a:pt x="31027" y="14505"/>
                      <a:pt x="31003" y="14533"/>
                    </a:cubicBezTo>
                    <a:cubicBezTo>
                      <a:pt x="30976" y="14566"/>
                      <a:pt x="30945" y="14597"/>
                      <a:pt x="30913" y="14628"/>
                    </a:cubicBezTo>
                    <a:cubicBezTo>
                      <a:pt x="30888" y="14654"/>
                      <a:pt x="30861" y="14680"/>
                      <a:pt x="30833" y="14706"/>
                    </a:cubicBezTo>
                    <a:cubicBezTo>
                      <a:pt x="30796" y="14738"/>
                      <a:pt x="30755" y="14770"/>
                      <a:pt x="30714" y="14802"/>
                    </a:cubicBezTo>
                    <a:cubicBezTo>
                      <a:pt x="30683" y="14826"/>
                      <a:pt x="30653" y="14849"/>
                      <a:pt x="30619" y="14873"/>
                    </a:cubicBezTo>
                    <a:cubicBezTo>
                      <a:pt x="30572" y="14905"/>
                      <a:pt x="30523" y="14938"/>
                      <a:pt x="30471" y="14970"/>
                    </a:cubicBezTo>
                    <a:cubicBezTo>
                      <a:pt x="30437" y="14992"/>
                      <a:pt x="30403" y="15013"/>
                      <a:pt x="30367" y="15034"/>
                    </a:cubicBezTo>
                    <a:cubicBezTo>
                      <a:pt x="30311" y="15067"/>
                      <a:pt x="30250" y="15101"/>
                      <a:pt x="30188" y="15133"/>
                    </a:cubicBezTo>
                    <a:cubicBezTo>
                      <a:pt x="30152" y="15152"/>
                      <a:pt x="30115" y="15170"/>
                      <a:pt x="30079" y="15188"/>
                    </a:cubicBezTo>
                    <a:cubicBezTo>
                      <a:pt x="30011" y="15224"/>
                      <a:pt x="29940" y="15258"/>
                      <a:pt x="29866" y="15290"/>
                    </a:cubicBezTo>
                    <a:cubicBezTo>
                      <a:pt x="29831" y="15306"/>
                      <a:pt x="29794" y="15323"/>
                      <a:pt x="29759" y="15338"/>
                    </a:cubicBezTo>
                    <a:cubicBezTo>
                      <a:pt x="29678" y="15374"/>
                      <a:pt x="29595" y="15408"/>
                      <a:pt x="29510" y="15442"/>
                    </a:cubicBezTo>
                    <a:cubicBezTo>
                      <a:pt x="29476" y="15456"/>
                      <a:pt x="29442" y="15468"/>
                      <a:pt x="29408" y="15481"/>
                    </a:cubicBezTo>
                    <a:cubicBezTo>
                      <a:pt x="29315" y="15517"/>
                      <a:pt x="29220" y="15552"/>
                      <a:pt x="29121" y="15587"/>
                    </a:cubicBezTo>
                    <a:cubicBezTo>
                      <a:pt x="29091" y="15597"/>
                      <a:pt x="29061" y="15607"/>
                      <a:pt x="29030" y="15618"/>
                    </a:cubicBezTo>
                    <a:cubicBezTo>
                      <a:pt x="28924" y="15654"/>
                      <a:pt x="28817" y="15691"/>
                      <a:pt x="28704" y="15726"/>
                    </a:cubicBezTo>
                    <a:cubicBezTo>
                      <a:pt x="28681" y="15733"/>
                      <a:pt x="28655" y="15740"/>
                      <a:pt x="28631" y="15749"/>
                    </a:cubicBezTo>
                    <a:cubicBezTo>
                      <a:pt x="28511" y="15785"/>
                      <a:pt x="28387" y="15822"/>
                      <a:pt x="28261" y="15859"/>
                    </a:cubicBezTo>
                    <a:cubicBezTo>
                      <a:pt x="28247" y="15863"/>
                      <a:pt x="28231" y="15866"/>
                      <a:pt x="28218" y="15870"/>
                    </a:cubicBezTo>
                    <a:cubicBezTo>
                      <a:pt x="28081" y="15910"/>
                      <a:pt x="27938" y="15947"/>
                      <a:pt x="27794" y="15983"/>
                    </a:cubicBezTo>
                    <a:cubicBezTo>
                      <a:pt x="28159" y="15433"/>
                      <a:pt x="28394" y="13997"/>
                      <a:pt x="28542" y="12202"/>
                    </a:cubicBezTo>
                    <a:close/>
                    <a:moveTo>
                      <a:pt x="7990" y="12325"/>
                    </a:moveTo>
                    <a:cubicBezTo>
                      <a:pt x="8139" y="12374"/>
                      <a:pt x="8285" y="12427"/>
                      <a:pt x="8438" y="12473"/>
                    </a:cubicBezTo>
                    <a:cubicBezTo>
                      <a:pt x="8588" y="14146"/>
                      <a:pt x="8817" y="15463"/>
                      <a:pt x="9165" y="15985"/>
                    </a:cubicBezTo>
                    <a:cubicBezTo>
                      <a:pt x="9021" y="15948"/>
                      <a:pt x="8881" y="15910"/>
                      <a:pt x="8744" y="15872"/>
                    </a:cubicBezTo>
                    <a:cubicBezTo>
                      <a:pt x="8728" y="15867"/>
                      <a:pt x="8712" y="15863"/>
                      <a:pt x="8697" y="15859"/>
                    </a:cubicBezTo>
                    <a:cubicBezTo>
                      <a:pt x="8571" y="15822"/>
                      <a:pt x="8449" y="15787"/>
                      <a:pt x="8329" y="15749"/>
                    </a:cubicBezTo>
                    <a:cubicBezTo>
                      <a:pt x="8304" y="15742"/>
                      <a:pt x="8278" y="15733"/>
                      <a:pt x="8254" y="15726"/>
                    </a:cubicBezTo>
                    <a:cubicBezTo>
                      <a:pt x="8142" y="15691"/>
                      <a:pt x="8033" y="15654"/>
                      <a:pt x="7927" y="15618"/>
                    </a:cubicBezTo>
                    <a:cubicBezTo>
                      <a:pt x="7898" y="15607"/>
                      <a:pt x="7866" y="15597"/>
                      <a:pt x="7838" y="15587"/>
                    </a:cubicBezTo>
                    <a:cubicBezTo>
                      <a:pt x="7739" y="15552"/>
                      <a:pt x="7643" y="15517"/>
                      <a:pt x="7551" y="15481"/>
                    </a:cubicBezTo>
                    <a:cubicBezTo>
                      <a:pt x="7517" y="15468"/>
                      <a:pt x="7483" y="15454"/>
                      <a:pt x="7449" y="15442"/>
                    </a:cubicBezTo>
                    <a:cubicBezTo>
                      <a:pt x="7363" y="15408"/>
                      <a:pt x="7281" y="15372"/>
                      <a:pt x="7200" y="15338"/>
                    </a:cubicBezTo>
                    <a:cubicBezTo>
                      <a:pt x="7163" y="15323"/>
                      <a:pt x="7128" y="15306"/>
                      <a:pt x="7093" y="15290"/>
                    </a:cubicBezTo>
                    <a:cubicBezTo>
                      <a:pt x="7019" y="15256"/>
                      <a:pt x="6948" y="15222"/>
                      <a:pt x="6879" y="15188"/>
                    </a:cubicBezTo>
                    <a:cubicBezTo>
                      <a:pt x="6842" y="15170"/>
                      <a:pt x="6807" y="15152"/>
                      <a:pt x="6771" y="15133"/>
                    </a:cubicBezTo>
                    <a:cubicBezTo>
                      <a:pt x="6709" y="15101"/>
                      <a:pt x="6648" y="15067"/>
                      <a:pt x="6592" y="15033"/>
                    </a:cubicBezTo>
                    <a:cubicBezTo>
                      <a:pt x="6555" y="15013"/>
                      <a:pt x="6521" y="14992"/>
                      <a:pt x="6487" y="14970"/>
                    </a:cubicBezTo>
                    <a:cubicBezTo>
                      <a:pt x="6436" y="14938"/>
                      <a:pt x="6385" y="14905"/>
                      <a:pt x="6338" y="14871"/>
                    </a:cubicBezTo>
                    <a:cubicBezTo>
                      <a:pt x="6306" y="14849"/>
                      <a:pt x="6275" y="14825"/>
                      <a:pt x="6245" y="14802"/>
                    </a:cubicBezTo>
                    <a:cubicBezTo>
                      <a:pt x="6203" y="14770"/>
                      <a:pt x="6163" y="14738"/>
                      <a:pt x="6126" y="14706"/>
                    </a:cubicBezTo>
                    <a:cubicBezTo>
                      <a:pt x="6097" y="14680"/>
                      <a:pt x="6071" y="14654"/>
                      <a:pt x="6046" y="14628"/>
                    </a:cubicBezTo>
                    <a:cubicBezTo>
                      <a:pt x="6013" y="14597"/>
                      <a:pt x="5982" y="14566"/>
                      <a:pt x="5955" y="14533"/>
                    </a:cubicBezTo>
                    <a:cubicBezTo>
                      <a:pt x="5931" y="14505"/>
                      <a:pt x="5913" y="14477"/>
                      <a:pt x="5891" y="14448"/>
                    </a:cubicBezTo>
                    <a:cubicBezTo>
                      <a:pt x="5870" y="14417"/>
                      <a:pt x="5848" y="14388"/>
                      <a:pt x="5829" y="14356"/>
                    </a:cubicBezTo>
                    <a:cubicBezTo>
                      <a:pt x="5812" y="14325"/>
                      <a:pt x="5801" y="14294"/>
                      <a:pt x="5788" y="14263"/>
                    </a:cubicBezTo>
                    <a:cubicBezTo>
                      <a:pt x="5775" y="14233"/>
                      <a:pt x="5761" y="14204"/>
                      <a:pt x="5753" y="14174"/>
                    </a:cubicBezTo>
                    <a:cubicBezTo>
                      <a:pt x="5743" y="14140"/>
                      <a:pt x="5740" y="14106"/>
                      <a:pt x="5736" y="14072"/>
                    </a:cubicBezTo>
                    <a:cubicBezTo>
                      <a:pt x="5732" y="14044"/>
                      <a:pt x="5726" y="14015"/>
                      <a:pt x="5726" y="13986"/>
                    </a:cubicBezTo>
                    <a:cubicBezTo>
                      <a:pt x="5726" y="13949"/>
                      <a:pt x="5734" y="13912"/>
                      <a:pt x="5740" y="13874"/>
                    </a:cubicBezTo>
                    <a:cubicBezTo>
                      <a:pt x="5744" y="13847"/>
                      <a:pt x="5746" y="13820"/>
                      <a:pt x="5753" y="13793"/>
                    </a:cubicBezTo>
                    <a:cubicBezTo>
                      <a:pt x="5765" y="13751"/>
                      <a:pt x="5787" y="13707"/>
                      <a:pt x="5807" y="13665"/>
                    </a:cubicBezTo>
                    <a:cubicBezTo>
                      <a:pt x="5818" y="13642"/>
                      <a:pt x="5823" y="13619"/>
                      <a:pt x="5836" y="13597"/>
                    </a:cubicBezTo>
                    <a:cubicBezTo>
                      <a:pt x="5874" y="13530"/>
                      <a:pt x="5921" y="13462"/>
                      <a:pt x="5981" y="13394"/>
                    </a:cubicBezTo>
                    <a:cubicBezTo>
                      <a:pt x="6024" y="13343"/>
                      <a:pt x="6078" y="13293"/>
                      <a:pt x="6132" y="13243"/>
                    </a:cubicBezTo>
                    <a:cubicBezTo>
                      <a:pt x="6167" y="13212"/>
                      <a:pt x="6203" y="13181"/>
                      <a:pt x="6241" y="13151"/>
                    </a:cubicBezTo>
                    <a:cubicBezTo>
                      <a:pt x="6241" y="13151"/>
                      <a:pt x="6241" y="13151"/>
                      <a:pt x="6239" y="13150"/>
                    </a:cubicBezTo>
                    <a:cubicBezTo>
                      <a:pt x="6647" y="12823"/>
                      <a:pt x="7255" y="12550"/>
                      <a:pt x="7990" y="12325"/>
                    </a:cubicBezTo>
                    <a:close/>
                    <a:moveTo>
                      <a:pt x="8240" y="1"/>
                    </a:moveTo>
                    <a:cubicBezTo>
                      <a:pt x="8240" y="1"/>
                      <a:pt x="8210" y="998"/>
                      <a:pt x="8192" y="2491"/>
                    </a:cubicBezTo>
                    <a:cubicBezTo>
                      <a:pt x="7159" y="1911"/>
                      <a:pt x="4898" y="778"/>
                      <a:pt x="3012" y="778"/>
                    </a:cubicBezTo>
                    <a:cubicBezTo>
                      <a:pt x="1362" y="778"/>
                      <a:pt x="0" y="1646"/>
                      <a:pt x="0" y="4512"/>
                    </a:cubicBezTo>
                    <a:cubicBezTo>
                      <a:pt x="0" y="7103"/>
                      <a:pt x="2476" y="10021"/>
                      <a:pt x="6503" y="11761"/>
                    </a:cubicBezTo>
                    <a:lnTo>
                      <a:pt x="6503" y="11761"/>
                    </a:lnTo>
                    <a:cubicBezTo>
                      <a:pt x="5915" y="11924"/>
                      <a:pt x="5373" y="12109"/>
                      <a:pt x="4898" y="12318"/>
                    </a:cubicBezTo>
                    <a:cubicBezTo>
                      <a:pt x="4847" y="12340"/>
                      <a:pt x="4796" y="12363"/>
                      <a:pt x="4747" y="12387"/>
                    </a:cubicBezTo>
                    <a:cubicBezTo>
                      <a:pt x="4677" y="12420"/>
                      <a:pt x="4608" y="12451"/>
                      <a:pt x="4542" y="12485"/>
                    </a:cubicBezTo>
                    <a:cubicBezTo>
                      <a:pt x="4441" y="12536"/>
                      <a:pt x="4346" y="12587"/>
                      <a:pt x="4254" y="12640"/>
                    </a:cubicBezTo>
                    <a:cubicBezTo>
                      <a:pt x="4208" y="12666"/>
                      <a:pt x="4165" y="12694"/>
                      <a:pt x="4121" y="12721"/>
                    </a:cubicBezTo>
                    <a:cubicBezTo>
                      <a:pt x="4044" y="12768"/>
                      <a:pt x="3970" y="12817"/>
                      <a:pt x="3901" y="12865"/>
                    </a:cubicBezTo>
                    <a:cubicBezTo>
                      <a:pt x="3874" y="12885"/>
                      <a:pt x="3846" y="12902"/>
                      <a:pt x="3820" y="12920"/>
                    </a:cubicBezTo>
                    <a:cubicBezTo>
                      <a:pt x="3728" y="12990"/>
                      <a:pt x="3643" y="13061"/>
                      <a:pt x="3564" y="13134"/>
                    </a:cubicBezTo>
                    <a:cubicBezTo>
                      <a:pt x="3544" y="13152"/>
                      <a:pt x="3524" y="13172"/>
                      <a:pt x="3505" y="13191"/>
                    </a:cubicBezTo>
                    <a:cubicBezTo>
                      <a:pt x="3424" y="13268"/>
                      <a:pt x="3349" y="13348"/>
                      <a:pt x="3285" y="13430"/>
                    </a:cubicBezTo>
                    <a:cubicBezTo>
                      <a:pt x="2708" y="14174"/>
                      <a:pt x="2968" y="14854"/>
                      <a:pt x="3786" y="15459"/>
                    </a:cubicBezTo>
                    <a:cubicBezTo>
                      <a:pt x="3990" y="15610"/>
                      <a:pt x="4229" y="15756"/>
                      <a:pt x="4499" y="15896"/>
                    </a:cubicBezTo>
                    <a:cubicBezTo>
                      <a:pt x="4768" y="16037"/>
                      <a:pt x="5068" y="16173"/>
                      <a:pt x="5393" y="16305"/>
                    </a:cubicBezTo>
                    <a:cubicBezTo>
                      <a:pt x="8647" y="17610"/>
                      <a:pt x="14489" y="18384"/>
                      <a:pt x="18480" y="18384"/>
                    </a:cubicBezTo>
                    <a:cubicBezTo>
                      <a:pt x="22471" y="18384"/>
                      <a:pt x="28312" y="17610"/>
                      <a:pt x="31566" y="16305"/>
                    </a:cubicBezTo>
                    <a:cubicBezTo>
                      <a:pt x="31891" y="16173"/>
                      <a:pt x="32191" y="16037"/>
                      <a:pt x="32461" y="15896"/>
                    </a:cubicBezTo>
                    <a:cubicBezTo>
                      <a:pt x="32730" y="15756"/>
                      <a:pt x="32969" y="15609"/>
                      <a:pt x="33173" y="15459"/>
                    </a:cubicBezTo>
                    <a:cubicBezTo>
                      <a:pt x="33991" y="14854"/>
                      <a:pt x="34251" y="14174"/>
                      <a:pt x="33674" y="13430"/>
                    </a:cubicBezTo>
                    <a:cubicBezTo>
                      <a:pt x="33604" y="13342"/>
                      <a:pt x="33525" y="13256"/>
                      <a:pt x="33437" y="13174"/>
                    </a:cubicBezTo>
                    <a:cubicBezTo>
                      <a:pt x="33406" y="13144"/>
                      <a:pt x="33371" y="13116"/>
                      <a:pt x="33337" y="13086"/>
                    </a:cubicBezTo>
                    <a:cubicBezTo>
                      <a:pt x="33278" y="13035"/>
                      <a:pt x="33218" y="12983"/>
                      <a:pt x="33152" y="12933"/>
                    </a:cubicBezTo>
                    <a:cubicBezTo>
                      <a:pt x="33105" y="12898"/>
                      <a:pt x="33053" y="12864"/>
                      <a:pt x="33003" y="12830"/>
                    </a:cubicBezTo>
                    <a:cubicBezTo>
                      <a:pt x="32944" y="12789"/>
                      <a:pt x="32884" y="12749"/>
                      <a:pt x="32822" y="12710"/>
                    </a:cubicBezTo>
                    <a:cubicBezTo>
                      <a:pt x="32760" y="12671"/>
                      <a:pt x="32695" y="12635"/>
                      <a:pt x="32628" y="12599"/>
                    </a:cubicBezTo>
                    <a:cubicBezTo>
                      <a:pt x="32570" y="12567"/>
                      <a:pt x="32512" y="12534"/>
                      <a:pt x="32451" y="12503"/>
                    </a:cubicBezTo>
                    <a:cubicBezTo>
                      <a:pt x="32375" y="12463"/>
                      <a:pt x="32294" y="12425"/>
                      <a:pt x="32214" y="12387"/>
                    </a:cubicBezTo>
                    <a:cubicBezTo>
                      <a:pt x="32158" y="12362"/>
                      <a:pt x="32103" y="12338"/>
                      <a:pt x="32048" y="12312"/>
                    </a:cubicBezTo>
                    <a:cubicBezTo>
                      <a:pt x="31955" y="12271"/>
                      <a:pt x="31860" y="12231"/>
                      <a:pt x="31762" y="12193"/>
                    </a:cubicBezTo>
                    <a:cubicBezTo>
                      <a:pt x="31716" y="12175"/>
                      <a:pt x="31666" y="12156"/>
                      <a:pt x="31618" y="12138"/>
                    </a:cubicBezTo>
                    <a:cubicBezTo>
                      <a:pt x="31508" y="12096"/>
                      <a:pt x="31396" y="12055"/>
                      <a:pt x="31280" y="12015"/>
                    </a:cubicBezTo>
                    <a:cubicBezTo>
                      <a:pt x="31246" y="12002"/>
                      <a:pt x="31211" y="11991"/>
                      <a:pt x="31175" y="11980"/>
                    </a:cubicBezTo>
                    <a:cubicBezTo>
                      <a:pt x="31042" y="11936"/>
                      <a:pt x="30908" y="11892"/>
                      <a:pt x="30769" y="11851"/>
                    </a:cubicBezTo>
                    <a:cubicBezTo>
                      <a:pt x="30768" y="11851"/>
                      <a:pt x="30768" y="11851"/>
                      <a:pt x="30766" y="11849"/>
                    </a:cubicBezTo>
                    <a:cubicBezTo>
                      <a:pt x="30102" y="11651"/>
                      <a:pt x="29371" y="11482"/>
                      <a:pt x="28605" y="11339"/>
                    </a:cubicBezTo>
                    <a:lnTo>
                      <a:pt x="28605" y="11339"/>
                    </a:lnTo>
                    <a:cubicBezTo>
                      <a:pt x="28915" y="6562"/>
                      <a:pt x="28719" y="1"/>
                      <a:pt x="28719" y="1"/>
                    </a:cubicBezTo>
                    <a:lnTo>
                      <a:pt x="28719" y="1"/>
                    </a:lnTo>
                    <a:cubicBezTo>
                      <a:pt x="26106" y="958"/>
                      <a:pt x="18479" y="1465"/>
                      <a:pt x="18479" y="1465"/>
                    </a:cubicBezTo>
                    <a:cubicBezTo>
                      <a:pt x="18479" y="1465"/>
                      <a:pt x="10853" y="958"/>
                      <a:pt x="824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47"/>
              <p:cNvSpPr/>
              <p:nvPr/>
            </p:nvSpPr>
            <p:spPr>
              <a:xfrm>
                <a:off x="6154594" y="3054396"/>
                <a:ext cx="1447113" cy="1361759"/>
              </a:xfrm>
              <a:custGeom>
                <a:avLst/>
                <a:gdLst/>
                <a:ahLst/>
                <a:cxnLst/>
                <a:rect l="l" t="t" r="r" b="b"/>
                <a:pathLst>
                  <a:path w="20493" h="19287" extrusionOk="0">
                    <a:moveTo>
                      <a:pt x="10249" y="661"/>
                    </a:moveTo>
                    <a:cubicBezTo>
                      <a:pt x="14871" y="661"/>
                      <a:pt x="18618" y="1039"/>
                      <a:pt x="18618" y="1505"/>
                    </a:cubicBezTo>
                    <a:cubicBezTo>
                      <a:pt x="18616" y="1663"/>
                      <a:pt x="18169" y="1812"/>
                      <a:pt x="17408" y="1939"/>
                    </a:cubicBezTo>
                    <a:cubicBezTo>
                      <a:pt x="17376" y="1945"/>
                      <a:pt x="17343" y="1950"/>
                      <a:pt x="17309" y="1956"/>
                    </a:cubicBezTo>
                    <a:cubicBezTo>
                      <a:pt x="17226" y="1969"/>
                      <a:pt x="17136" y="1981"/>
                      <a:pt x="17046" y="1994"/>
                    </a:cubicBezTo>
                    <a:cubicBezTo>
                      <a:pt x="17008" y="2000"/>
                      <a:pt x="16967" y="2005"/>
                      <a:pt x="16927" y="2011"/>
                    </a:cubicBezTo>
                    <a:cubicBezTo>
                      <a:pt x="16629" y="2051"/>
                      <a:pt x="16296" y="2087"/>
                      <a:pt x="15932" y="2121"/>
                    </a:cubicBezTo>
                    <a:cubicBezTo>
                      <a:pt x="15869" y="2127"/>
                      <a:pt x="15804" y="2134"/>
                      <a:pt x="15737" y="2140"/>
                    </a:cubicBezTo>
                    <a:cubicBezTo>
                      <a:pt x="15633" y="2148"/>
                      <a:pt x="15528" y="2157"/>
                      <a:pt x="15419" y="2165"/>
                    </a:cubicBezTo>
                    <a:cubicBezTo>
                      <a:pt x="15340" y="2172"/>
                      <a:pt x="15256" y="2178"/>
                      <a:pt x="15174" y="2185"/>
                    </a:cubicBezTo>
                    <a:cubicBezTo>
                      <a:pt x="15035" y="2195"/>
                      <a:pt x="14897" y="2205"/>
                      <a:pt x="14753" y="2213"/>
                    </a:cubicBezTo>
                    <a:cubicBezTo>
                      <a:pt x="14612" y="2223"/>
                      <a:pt x="14471" y="2232"/>
                      <a:pt x="14327" y="2240"/>
                    </a:cubicBezTo>
                    <a:cubicBezTo>
                      <a:pt x="14235" y="2244"/>
                      <a:pt x="14140" y="2250"/>
                      <a:pt x="14045" y="2254"/>
                    </a:cubicBezTo>
                    <a:cubicBezTo>
                      <a:pt x="13919" y="2261"/>
                      <a:pt x="13792" y="2267"/>
                      <a:pt x="13662" y="2273"/>
                    </a:cubicBezTo>
                    <a:cubicBezTo>
                      <a:pt x="13571" y="2277"/>
                      <a:pt x="13482" y="2281"/>
                      <a:pt x="13391" y="2286"/>
                    </a:cubicBezTo>
                    <a:cubicBezTo>
                      <a:pt x="13220" y="2293"/>
                      <a:pt x="13046" y="2298"/>
                      <a:pt x="12869" y="2304"/>
                    </a:cubicBezTo>
                    <a:cubicBezTo>
                      <a:pt x="12816" y="2305"/>
                      <a:pt x="12765" y="2308"/>
                      <a:pt x="12711" y="2310"/>
                    </a:cubicBezTo>
                    <a:cubicBezTo>
                      <a:pt x="12483" y="2317"/>
                      <a:pt x="12250" y="2322"/>
                      <a:pt x="12013" y="2328"/>
                    </a:cubicBezTo>
                    <a:cubicBezTo>
                      <a:pt x="11940" y="2329"/>
                      <a:pt x="11866" y="2331"/>
                      <a:pt x="11791" y="2332"/>
                    </a:cubicBezTo>
                    <a:cubicBezTo>
                      <a:pt x="11610" y="2335"/>
                      <a:pt x="11428" y="2338"/>
                      <a:pt x="11242" y="2341"/>
                    </a:cubicBezTo>
                    <a:cubicBezTo>
                      <a:pt x="11167" y="2341"/>
                      <a:pt x="11092" y="2342"/>
                      <a:pt x="11016" y="2344"/>
                    </a:cubicBezTo>
                    <a:cubicBezTo>
                      <a:pt x="10763" y="2345"/>
                      <a:pt x="10508" y="2346"/>
                      <a:pt x="10249" y="2346"/>
                    </a:cubicBezTo>
                    <a:cubicBezTo>
                      <a:pt x="9990" y="2346"/>
                      <a:pt x="9734" y="2345"/>
                      <a:pt x="9481" y="2344"/>
                    </a:cubicBezTo>
                    <a:cubicBezTo>
                      <a:pt x="9406" y="2342"/>
                      <a:pt x="9331" y="2341"/>
                      <a:pt x="9255" y="2341"/>
                    </a:cubicBezTo>
                    <a:cubicBezTo>
                      <a:pt x="9071" y="2338"/>
                      <a:pt x="8887" y="2335"/>
                      <a:pt x="8706" y="2332"/>
                    </a:cubicBezTo>
                    <a:cubicBezTo>
                      <a:pt x="8632" y="2331"/>
                      <a:pt x="8557" y="2329"/>
                      <a:pt x="8484" y="2328"/>
                    </a:cubicBezTo>
                    <a:cubicBezTo>
                      <a:pt x="8247" y="2322"/>
                      <a:pt x="8015" y="2317"/>
                      <a:pt x="7786" y="2310"/>
                    </a:cubicBezTo>
                    <a:cubicBezTo>
                      <a:pt x="7734" y="2308"/>
                      <a:pt x="7681" y="2305"/>
                      <a:pt x="7629" y="2304"/>
                    </a:cubicBezTo>
                    <a:cubicBezTo>
                      <a:pt x="7452" y="2298"/>
                      <a:pt x="7278" y="2293"/>
                      <a:pt x="7107" y="2286"/>
                    </a:cubicBezTo>
                    <a:cubicBezTo>
                      <a:pt x="7016" y="2281"/>
                      <a:pt x="6926" y="2277"/>
                      <a:pt x="6837" y="2273"/>
                    </a:cubicBezTo>
                    <a:cubicBezTo>
                      <a:pt x="6707" y="2267"/>
                      <a:pt x="6579" y="2261"/>
                      <a:pt x="6452" y="2254"/>
                    </a:cubicBezTo>
                    <a:cubicBezTo>
                      <a:pt x="6359" y="2250"/>
                      <a:pt x="6264" y="2244"/>
                      <a:pt x="6172" y="2240"/>
                    </a:cubicBezTo>
                    <a:cubicBezTo>
                      <a:pt x="6026" y="2232"/>
                      <a:pt x="5885" y="2223"/>
                      <a:pt x="5743" y="2213"/>
                    </a:cubicBezTo>
                    <a:cubicBezTo>
                      <a:pt x="5600" y="2205"/>
                      <a:pt x="5462" y="2195"/>
                      <a:pt x="5324" y="2185"/>
                    </a:cubicBezTo>
                    <a:cubicBezTo>
                      <a:pt x="5241" y="2178"/>
                      <a:pt x="5159" y="2172"/>
                      <a:pt x="5078" y="2165"/>
                    </a:cubicBezTo>
                    <a:cubicBezTo>
                      <a:pt x="4969" y="2157"/>
                      <a:pt x="4865" y="2148"/>
                      <a:pt x="4760" y="2140"/>
                    </a:cubicBezTo>
                    <a:cubicBezTo>
                      <a:pt x="4693" y="2134"/>
                      <a:pt x="4628" y="2127"/>
                      <a:pt x="4565" y="2121"/>
                    </a:cubicBezTo>
                    <a:cubicBezTo>
                      <a:pt x="4201" y="2087"/>
                      <a:pt x="3870" y="2051"/>
                      <a:pt x="3570" y="2011"/>
                    </a:cubicBezTo>
                    <a:cubicBezTo>
                      <a:pt x="3530" y="2005"/>
                      <a:pt x="3491" y="2000"/>
                      <a:pt x="3451" y="1994"/>
                    </a:cubicBezTo>
                    <a:cubicBezTo>
                      <a:pt x="3361" y="1981"/>
                      <a:pt x="3273" y="1969"/>
                      <a:pt x="3188" y="1954"/>
                    </a:cubicBezTo>
                    <a:cubicBezTo>
                      <a:pt x="3154" y="1950"/>
                      <a:pt x="3121" y="1945"/>
                      <a:pt x="3089" y="1939"/>
                    </a:cubicBezTo>
                    <a:cubicBezTo>
                      <a:pt x="2328" y="1812"/>
                      <a:pt x="1881" y="1663"/>
                      <a:pt x="1881" y="1505"/>
                    </a:cubicBezTo>
                    <a:cubicBezTo>
                      <a:pt x="1881" y="1039"/>
                      <a:pt x="5627" y="661"/>
                      <a:pt x="10249" y="661"/>
                    </a:cubicBezTo>
                    <a:close/>
                    <a:moveTo>
                      <a:pt x="10248" y="1"/>
                    </a:moveTo>
                    <a:cubicBezTo>
                      <a:pt x="4590" y="1"/>
                      <a:pt x="3" y="704"/>
                      <a:pt x="3" y="1570"/>
                    </a:cubicBezTo>
                    <a:cubicBezTo>
                      <a:pt x="3" y="1605"/>
                      <a:pt x="15" y="1640"/>
                      <a:pt x="30" y="1676"/>
                    </a:cubicBezTo>
                    <a:cubicBezTo>
                      <a:pt x="9" y="1659"/>
                      <a:pt x="0" y="1649"/>
                      <a:pt x="0" y="1649"/>
                    </a:cubicBezTo>
                    <a:lnTo>
                      <a:pt x="0" y="1649"/>
                    </a:lnTo>
                    <a:cubicBezTo>
                      <a:pt x="0" y="1983"/>
                      <a:pt x="680" y="2304"/>
                      <a:pt x="1835" y="2576"/>
                    </a:cubicBezTo>
                    <a:cubicBezTo>
                      <a:pt x="1801" y="6313"/>
                      <a:pt x="1783" y="10088"/>
                      <a:pt x="2138" y="13751"/>
                    </a:cubicBezTo>
                    <a:cubicBezTo>
                      <a:pt x="2318" y="15603"/>
                      <a:pt x="2848" y="17240"/>
                      <a:pt x="3453" y="18918"/>
                    </a:cubicBezTo>
                    <a:cubicBezTo>
                      <a:pt x="5365" y="19256"/>
                      <a:pt x="7724" y="19287"/>
                      <a:pt x="9644" y="19287"/>
                    </a:cubicBezTo>
                    <a:lnTo>
                      <a:pt x="9695" y="19287"/>
                    </a:lnTo>
                    <a:cubicBezTo>
                      <a:pt x="8492" y="17567"/>
                      <a:pt x="8018" y="15402"/>
                      <a:pt x="7657" y="13178"/>
                    </a:cubicBezTo>
                    <a:cubicBezTo>
                      <a:pt x="7107" y="9797"/>
                      <a:pt x="7045" y="6568"/>
                      <a:pt x="7059" y="3222"/>
                    </a:cubicBezTo>
                    <a:lnTo>
                      <a:pt x="7059" y="3222"/>
                    </a:lnTo>
                    <a:cubicBezTo>
                      <a:pt x="8062" y="3279"/>
                      <a:pt x="9133" y="3310"/>
                      <a:pt x="10245" y="3310"/>
                    </a:cubicBezTo>
                    <a:cubicBezTo>
                      <a:pt x="15903" y="3310"/>
                      <a:pt x="20491" y="2516"/>
                      <a:pt x="20491" y="1649"/>
                    </a:cubicBezTo>
                    <a:lnTo>
                      <a:pt x="20491" y="1649"/>
                    </a:lnTo>
                    <a:cubicBezTo>
                      <a:pt x="20491" y="1649"/>
                      <a:pt x="20484" y="1656"/>
                      <a:pt x="20471" y="1667"/>
                    </a:cubicBezTo>
                    <a:cubicBezTo>
                      <a:pt x="20484" y="1635"/>
                      <a:pt x="20492" y="1602"/>
                      <a:pt x="20492" y="1570"/>
                    </a:cubicBezTo>
                    <a:cubicBezTo>
                      <a:pt x="20492" y="704"/>
                      <a:pt x="15906" y="1"/>
                      <a:pt x="1024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4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9" name="Google Shape;599;p47"/>
            <p:cNvSpPr/>
            <p:nvPr/>
          </p:nvSpPr>
          <p:spPr>
            <a:xfrm>
              <a:off x="5377759" y="3055393"/>
              <a:ext cx="2164724" cy="1562349"/>
            </a:xfrm>
            <a:custGeom>
              <a:avLst/>
              <a:gdLst/>
              <a:ahLst/>
              <a:cxnLst/>
              <a:rect l="l" t="t" r="r" b="b"/>
              <a:pathLst>
                <a:path w="29428" h="21242" extrusionOk="0">
                  <a:moveTo>
                    <a:pt x="16673" y="0"/>
                  </a:moveTo>
                  <a:cubicBezTo>
                    <a:pt x="12052" y="0"/>
                    <a:pt x="8306" y="378"/>
                    <a:pt x="8306" y="844"/>
                  </a:cubicBezTo>
                  <a:cubicBezTo>
                    <a:pt x="8306" y="964"/>
                    <a:pt x="8563" y="1078"/>
                    <a:pt x="9019" y="1182"/>
                  </a:cubicBezTo>
                  <a:cubicBezTo>
                    <a:pt x="10316" y="886"/>
                    <a:pt x="13253" y="679"/>
                    <a:pt x="16673" y="679"/>
                  </a:cubicBezTo>
                  <a:cubicBezTo>
                    <a:pt x="20094" y="679"/>
                    <a:pt x="23029" y="886"/>
                    <a:pt x="24328" y="1182"/>
                  </a:cubicBezTo>
                  <a:cubicBezTo>
                    <a:pt x="24784" y="1078"/>
                    <a:pt x="25041" y="964"/>
                    <a:pt x="25041" y="844"/>
                  </a:cubicBezTo>
                  <a:cubicBezTo>
                    <a:pt x="25041" y="378"/>
                    <a:pt x="21295" y="0"/>
                    <a:pt x="16673" y="0"/>
                  </a:cubicBezTo>
                  <a:close/>
                  <a:moveTo>
                    <a:pt x="4988" y="2691"/>
                  </a:moveTo>
                  <a:lnTo>
                    <a:pt x="4988" y="2691"/>
                  </a:lnTo>
                  <a:cubicBezTo>
                    <a:pt x="5056" y="3733"/>
                    <a:pt x="5056" y="4804"/>
                    <a:pt x="5036" y="5884"/>
                  </a:cubicBezTo>
                  <a:cubicBezTo>
                    <a:pt x="5519" y="6334"/>
                    <a:pt x="5971" y="6866"/>
                    <a:pt x="6353" y="7468"/>
                  </a:cubicBezTo>
                  <a:cubicBezTo>
                    <a:pt x="6345" y="6941"/>
                    <a:pt x="6359" y="6415"/>
                    <a:pt x="6373" y="5887"/>
                  </a:cubicBezTo>
                  <a:cubicBezTo>
                    <a:pt x="6373" y="6203"/>
                    <a:pt x="6375" y="6521"/>
                    <a:pt x="6377" y="6849"/>
                  </a:cubicBezTo>
                  <a:cubicBezTo>
                    <a:pt x="9367" y="7361"/>
                    <a:pt x="12894" y="7659"/>
                    <a:pt x="16673" y="7659"/>
                  </a:cubicBezTo>
                  <a:cubicBezTo>
                    <a:pt x="20453" y="7659"/>
                    <a:pt x="23979" y="7361"/>
                    <a:pt x="26970" y="6849"/>
                  </a:cubicBezTo>
                  <a:cubicBezTo>
                    <a:pt x="26972" y="6462"/>
                    <a:pt x="26975" y="6081"/>
                    <a:pt x="26975" y="5710"/>
                  </a:cubicBezTo>
                  <a:lnTo>
                    <a:pt x="26974" y="5710"/>
                  </a:lnTo>
                  <a:cubicBezTo>
                    <a:pt x="23983" y="6224"/>
                    <a:pt x="20455" y="6521"/>
                    <a:pt x="16673" y="6521"/>
                  </a:cubicBezTo>
                  <a:cubicBezTo>
                    <a:pt x="12894" y="6521"/>
                    <a:pt x="9368" y="6224"/>
                    <a:pt x="6377" y="5712"/>
                  </a:cubicBezTo>
                  <a:cubicBezTo>
                    <a:pt x="6399" y="4958"/>
                    <a:pt x="6418" y="4202"/>
                    <a:pt x="6384" y="3443"/>
                  </a:cubicBezTo>
                  <a:cubicBezTo>
                    <a:pt x="6384" y="3428"/>
                    <a:pt x="6387" y="3414"/>
                    <a:pt x="6387" y="3400"/>
                  </a:cubicBezTo>
                  <a:cubicBezTo>
                    <a:pt x="6041" y="3205"/>
                    <a:pt x="5554" y="2947"/>
                    <a:pt x="4988" y="2691"/>
                  </a:cubicBezTo>
                  <a:close/>
                  <a:moveTo>
                    <a:pt x="6661" y="13690"/>
                  </a:moveTo>
                  <a:lnTo>
                    <a:pt x="6661" y="13690"/>
                  </a:lnTo>
                  <a:cubicBezTo>
                    <a:pt x="6676" y="13837"/>
                    <a:pt x="6691" y="13981"/>
                    <a:pt x="6706" y="14122"/>
                  </a:cubicBezTo>
                  <a:lnTo>
                    <a:pt x="6706" y="14122"/>
                  </a:lnTo>
                  <a:cubicBezTo>
                    <a:pt x="6690" y="13981"/>
                    <a:pt x="6675" y="13837"/>
                    <a:pt x="6661" y="13690"/>
                  </a:cubicBezTo>
                  <a:close/>
                  <a:moveTo>
                    <a:pt x="1451" y="3911"/>
                  </a:moveTo>
                  <a:cubicBezTo>
                    <a:pt x="588" y="3911"/>
                    <a:pt x="1" y="4480"/>
                    <a:pt x="1" y="5784"/>
                  </a:cubicBezTo>
                  <a:cubicBezTo>
                    <a:pt x="1" y="8149"/>
                    <a:pt x="2939" y="9615"/>
                    <a:pt x="4995" y="10352"/>
                  </a:cubicBezTo>
                  <a:cubicBezTo>
                    <a:pt x="5021" y="11211"/>
                    <a:pt x="5080" y="12061"/>
                    <a:pt x="5202" y="12890"/>
                  </a:cubicBezTo>
                  <a:cubicBezTo>
                    <a:pt x="5517" y="13014"/>
                    <a:pt x="5844" y="13128"/>
                    <a:pt x="6177" y="13235"/>
                  </a:cubicBezTo>
                  <a:lnTo>
                    <a:pt x="6177" y="13235"/>
                  </a:lnTo>
                  <a:cubicBezTo>
                    <a:pt x="5446" y="13461"/>
                    <a:pt x="4838" y="13732"/>
                    <a:pt x="4433" y="14059"/>
                  </a:cubicBezTo>
                  <a:lnTo>
                    <a:pt x="4435" y="14059"/>
                  </a:lnTo>
                  <a:cubicBezTo>
                    <a:pt x="4397" y="14090"/>
                    <a:pt x="4361" y="14121"/>
                    <a:pt x="4326" y="14151"/>
                  </a:cubicBezTo>
                  <a:cubicBezTo>
                    <a:pt x="4272" y="14201"/>
                    <a:pt x="4218" y="14251"/>
                    <a:pt x="4175" y="14302"/>
                  </a:cubicBezTo>
                  <a:cubicBezTo>
                    <a:pt x="4115" y="14370"/>
                    <a:pt x="4068" y="14438"/>
                    <a:pt x="4030" y="14505"/>
                  </a:cubicBezTo>
                  <a:cubicBezTo>
                    <a:pt x="4017" y="14527"/>
                    <a:pt x="4012" y="14550"/>
                    <a:pt x="4001" y="14573"/>
                  </a:cubicBezTo>
                  <a:cubicBezTo>
                    <a:pt x="3981" y="14615"/>
                    <a:pt x="3959" y="14659"/>
                    <a:pt x="3947" y="14701"/>
                  </a:cubicBezTo>
                  <a:cubicBezTo>
                    <a:pt x="3940" y="14728"/>
                    <a:pt x="3938" y="14755"/>
                    <a:pt x="3934" y="14782"/>
                  </a:cubicBezTo>
                  <a:cubicBezTo>
                    <a:pt x="3927" y="14820"/>
                    <a:pt x="3920" y="14857"/>
                    <a:pt x="3920" y="14894"/>
                  </a:cubicBezTo>
                  <a:cubicBezTo>
                    <a:pt x="3920" y="14923"/>
                    <a:pt x="3926" y="14952"/>
                    <a:pt x="3930" y="14980"/>
                  </a:cubicBezTo>
                  <a:cubicBezTo>
                    <a:pt x="3934" y="15014"/>
                    <a:pt x="3937" y="15048"/>
                    <a:pt x="3947" y="15082"/>
                  </a:cubicBezTo>
                  <a:cubicBezTo>
                    <a:pt x="3955" y="15112"/>
                    <a:pt x="3969" y="15141"/>
                    <a:pt x="3982" y="15171"/>
                  </a:cubicBezTo>
                  <a:cubicBezTo>
                    <a:pt x="3995" y="15202"/>
                    <a:pt x="4006" y="15233"/>
                    <a:pt x="4023" y="15264"/>
                  </a:cubicBezTo>
                  <a:cubicBezTo>
                    <a:pt x="4042" y="15296"/>
                    <a:pt x="4064" y="15325"/>
                    <a:pt x="4085" y="15356"/>
                  </a:cubicBezTo>
                  <a:cubicBezTo>
                    <a:pt x="4107" y="15385"/>
                    <a:pt x="4125" y="15413"/>
                    <a:pt x="4149" y="15441"/>
                  </a:cubicBezTo>
                  <a:cubicBezTo>
                    <a:pt x="4176" y="15474"/>
                    <a:pt x="4207" y="15505"/>
                    <a:pt x="4238" y="15536"/>
                  </a:cubicBezTo>
                  <a:cubicBezTo>
                    <a:pt x="4265" y="15562"/>
                    <a:pt x="4291" y="15588"/>
                    <a:pt x="4320" y="15614"/>
                  </a:cubicBezTo>
                  <a:cubicBezTo>
                    <a:pt x="4357" y="15646"/>
                    <a:pt x="4397" y="15678"/>
                    <a:pt x="4439" y="15710"/>
                  </a:cubicBezTo>
                  <a:cubicBezTo>
                    <a:pt x="4469" y="15733"/>
                    <a:pt x="4500" y="15757"/>
                    <a:pt x="4532" y="15781"/>
                  </a:cubicBezTo>
                  <a:cubicBezTo>
                    <a:pt x="4579" y="15813"/>
                    <a:pt x="4630" y="15846"/>
                    <a:pt x="4681" y="15878"/>
                  </a:cubicBezTo>
                  <a:cubicBezTo>
                    <a:pt x="4715" y="15900"/>
                    <a:pt x="4749" y="15921"/>
                    <a:pt x="4784" y="15942"/>
                  </a:cubicBezTo>
                  <a:cubicBezTo>
                    <a:pt x="4842" y="15975"/>
                    <a:pt x="4902" y="16009"/>
                    <a:pt x="4965" y="16041"/>
                  </a:cubicBezTo>
                  <a:cubicBezTo>
                    <a:pt x="5001" y="16060"/>
                    <a:pt x="5036" y="16078"/>
                    <a:pt x="5073" y="16096"/>
                  </a:cubicBezTo>
                  <a:cubicBezTo>
                    <a:pt x="5142" y="16130"/>
                    <a:pt x="5213" y="16164"/>
                    <a:pt x="5287" y="16198"/>
                  </a:cubicBezTo>
                  <a:cubicBezTo>
                    <a:pt x="5322" y="16214"/>
                    <a:pt x="5357" y="16231"/>
                    <a:pt x="5394" y="16246"/>
                  </a:cubicBezTo>
                  <a:cubicBezTo>
                    <a:pt x="5475" y="16280"/>
                    <a:pt x="5557" y="16316"/>
                    <a:pt x="5643" y="16350"/>
                  </a:cubicBezTo>
                  <a:cubicBezTo>
                    <a:pt x="5676" y="16362"/>
                    <a:pt x="5710" y="16376"/>
                    <a:pt x="5744" y="16389"/>
                  </a:cubicBezTo>
                  <a:cubicBezTo>
                    <a:pt x="5837" y="16425"/>
                    <a:pt x="5933" y="16460"/>
                    <a:pt x="6031" y="16495"/>
                  </a:cubicBezTo>
                  <a:cubicBezTo>
                    <a:pt x="6060" y="16505"/>
                    <a:pt x="6092" y="16515"/>
                    <a:pt x="6121" y="16526"/>
                  </a:cubicBezTo>
                  <a:cubicBezTo>
                    <a:pt x="6227" y="16563"/>
                    <a:pt x="6335" y="16599"/>
                    <a:pt x="6448" y="16634"/>
                  </a:cubicBezTo>
                  <a:cubicBezTo>
                    <a:pt x="6472" y="16641"/>
                    <a:pt x="6498" y="16650"/>
                    <a:pt x="6523" y="16657"/>
                  </a:cubicBezTo>
                  <a:cubicBezTo>
                    <a:pt x="6643" y="16695"/>
                    <a:pt x="6765" y="16732"/>
                    <a:pt x="6891" y="16767"/>
                  </a:cubicBezTo>
                  <a:cubicBezTo>
                    <a:pt x="6906" y="16771"/>
                    <a:pt x="6922" y="16775"/>
                    <a:pt x="6938" y="16780"/>
                  </a:cubicBezTo>
                  <a:cubicBezTo>
                    <a:pt x="7075" y="16818"/>
                    <a:pt x="7215" y="16856"/>
                    <a:pt x="7359" y="16894"/>
                  </a:cubicBezTo>
                  <a:cubicBezTo>
                    <a:pt x="7065" y="16452"/>
                    <a:pt x="6855" y="15443"/>
                    <a:pt x="6707" y="14131"/>
                  </a:cubicBezTo>
                  <a:lnTo>
                    <a:pt x="6707" y="14131"/>
                  </a:lnTo>
                  <a:cubicBezTo>
                    <a:pt x="9627" y="14611"/>
                    <a:pt x="13030" y="14890"/>
                    <a:pt x="16673" y="14890"/>
                  </a:cubicBezTo>
                  <a:cubicBezTo>
                    <a:pt x="20314" y="14890"/>
                    <a:pt x="23716" y="14611"/>
                    <a:pt x="26636" y="14133"/>
                  </a:cubicBezTo>
                  <a:lnTo>
                    <a:pt x="26636" y="14133"/>
                  </a:lnTo>
                  <a:cubicBezTo>
                    <a:pt x="26487" y="15438"/>
                    <a:pt x="26279" y="16453"/>
                    <a:pt x="25986" y="16893"/>
                  </a:cubicBezTo>
                  <a:cubicBezTo>
                    <a:pt x="26132" y="16856"/>
                    <a:pt x="26272" y="16818"/>
                    <a:pt x="26411" y="16778"/>
                  </a:cubicBezTo>
                  <a:cubicBezTo>
                    <a:pt x="26425" y="16774"/>
                    <a:pt x="26439" y="16771"/>
                    <a:pt x="26453" y="16767"/>
                  </a:cubicBezTo>
                  <a:cubicBezTo>
                    <a:pt x="26581" y="16730"/>
                    <a:pt x="26705" y="16693"/>
                    <a:pt x="26825" y="16657"/>
                  </a:cubicBezTo>
                  <a:cubicBezTo>
                    <a:pt x="26849" y="16648"/>
                    <a:pt x="26875" y="16641"/>
                    <a:pt x="26898" y="16634"/>
                  </a:cubicBezTo>
                  <a:cubicBezTo>
                    <a:pt x="27011" y="16599"/>
                    <a:pt x="27118" y="16562"/>
                    <a:pt x="27224" y="16526"/>
                  </a:cubicBezTo>
                  <a:cubicBezTo>
                    <a:pt x="27255" y="16515"/>
                    <a:pt x="27285" y="16505"/>
                    <a:pt x="27315" y="16495"/>
                  </a:cubicBezTo>
                  <a:cubicBezTo>
                    <a:pt x="27414" y="16460"/>
                    <a:pt x="27509" y="16425"/>
                    <a:pt x="27602" y="16389"/>
                  </a:cubicBezTo>
                  <a:cubicBezTo>
                    <a:pt x="27636" y="16376"/>
                    <a:pt x="27670" y="16364"/>
                    <a:pt x="27704" y="16350"/>
                  </a:cubicBezTo>
                  <a:cubicBezTo>
                    <a:pt x="27789" y="16316"/>
                    <a:pt x="27872" y="16282"/>
                    <a:pt x="27953" y="16246"/>
                  </a:cubicBezTo>
                  <a:cubicBezTo>
                    <a:pt x="27988" y="16231"/>
                    <a:pt x="28025" y="16214"/>
                    <a:pt x="28059" y="16198"/>
                  </a:cubicBezTo>
                  <a:cubicBezTo>
                    <a:pt x="28134" y="16166"/>
                    <a:pt x="28205" y="16132"/>
                    <a:pt x="28273" y="16096"/>
                  </a:cubicBezTo>
                  <a:cubicBezTo>
                    <a:pt x="28309" y="16078"/>
                    <a:pt x="28346" y="16060"/>
                    <a:pt x="28382" y="16041"/>
                  </a:cubicBezTo>
                  <a:cubicBezTo>
                    <a:pt x="28444" y="16009"/>
                    <a:pt x="28503" y="15975"/>
                    <a:pt x="28561" y="15942"/>
                  </a:cubicBezTo>
                  <a:cubicBezTo>
                    <a:pt x="28597" y="15921"/>
                    <a:pt x="28631" y="15900"/>
                    <a:pt x="28665" y="15878"/>
                  </a:cubicBezTo>
                  <a:cubicBezTo>
                    <a:pt x="28717" y="15846"/>
                    <a:pt x="28766" y="15813"/>
                    <a:pt x="28813" y="15781"/>
                  </a:cubicBezTo>
                  <a:cubicBezTo>
                    <a:pt x="28847" y="15757"/>
                    <a:pt x="28877" y="15734"/>
                    <a:pt x="28908" y="15710"/>
                  </a:cubicBezTo>
                  <a:cubicBezTo>
                    <a:pt x="28949" y="15678"/>
                    <a:pt x="28990" y="15646"/>
                    <a:pt x="29027" y="15614"/>
                  </a:cubicBezTo>
                  <a:cubicBezTo>
                    <a:pt x="29055" y="15588"/>
                    <a:pt x="29082" y="15562"/>
                    <a:pt x="29107" y="15536"/>
                  </a:cubicBezTo>
                  <a:cubicBezTo>
                    <a:pt x="29139" y="15505"/>
                    <a:pt x="29170" y="15474"/>
                    <a:pt x="29197" y="15441"/>
                  </a:cubicBezTo>
                  <a:cubicBezTo>
                    <a:pt x="29221" y="15413"/>
                    <a:pt x="29240" y="15385"/>
                    <a:pt x="29260" y="15356"/>
                  </a:cubicBezTo>
                  <a:cubicBezTo>
                    <a:pt x="29283" y="15325"/>
                    <a:pt x="29305" y="15296"/>
                    <a:pt x="29322" y="15264"/>
                  </a:cubicBezTo>
                  <a:cubicBezTo>
                    <a:pt x="29339" y="15233"/>
                    <a:pt x="29352" y="15202"/>
                    <a:pt x="29365" y="15171"/>
                  </a:cubicBezTo>
                  <a:cubicBezTo>
                    <a:pt x="29378" y="15141"/>
                    <a:pt x="29392" y="15112"/>
                    <a:pt x="29400" y="15082"/>
                  </a:cubicBezTo>
                  <a:cubicBezTo>
                    <a:pt x="29410" y="15048"/>
                    <a:pt x="29413" y="15014"/>
                    <a:pt x="29417" y="14980"/>
                  </a:cubicBezTo>
                  <a:cubicBezTo>
                    <a:pt x="29420" y="14952"/>
                    <a:pt x="29427" y="14923"/>
                    <a:pt x="29427" y="14894"/>
                  </a:cubicBezTo>
                  <a:cubicBezTo>
                    <a:pt x="29427" y="14857"/>
                    <a:pt x="29419" y="14820"/>
                    <a:pt x="29412" y="14782"/>
                  </a:cubicBezTo>
                  <a:cubicBezTo>
                    <a:pt x="29407" y="14755"/>
                    <a:pt x="29407" y="14728"/>
                    <a:pt x="29399" y="14701"/>
                  </a:cubicBezTo>
                  <a:cubicBezTo>
                    <a:pt x="29388" y="14659"/>
                    <a:pt x="29365" y="14615"/>
                    <a:pt x="29345" y="14573"/>
                  </a:cubicBezTo>
                  <a:cubicBezTo>
                    <a:pt x="29334" y="14550"/>
                    <a:pt x="29328" y="14527"/>
                    <a:pt x="29315" y="14505"/>
                  </a:cubicBezTo>
                  <a:cubicBezTo>
                    <a:pt x="29277" y="14438"/>
                    <a:pt x="29231" y="14372"/>
                    <a:pt x="29173" y="14304"/>
                  </a:cubicBezTo>
                  <a:cubicBezTo>
                    <a:pt x="29119" y="14240"/>
                    <a:pt x="29055" y="14179"/>
                    <a:pt x="28987" y="14120"/>
                  </a:cubicBezTo>
                  <a:cubicBezTo>
                    <a:pt x="28952" y="14089"/>
                    <a:pt x="28911" y="14059"/>
                    <a:pt x="28873" y="14028"/>
                  </a:cubicBezTo>
                  <a:cubicBezTo>
                    <a:pt x="28840" y="14004"/>
                    <a:pt x="28807" y="13978"/>
                    <a:pt x="28772" y="13953"/>
                  </a:cubicBezTo>
                  <a:cubicBezTo>
                    <a:pt x="28716" y="13913"/>
                    <a:pt x="28656" y="13875"/>
                    <a:pt x="28592" y="13837"/>
                  </a:cubicBezTo>
                  <a:cubicBezTo>
                    <a:pt x="28574" y="13826"/>
                    <a:pt x="28556" y="13814"/>
                    <a:pt x="28536" y="13803"/>
                  </a:cubicBezTo>
                  <a:cubicBezTo>
                    <a:pt x="28462" y="13761"/>
                    <a:pt x="28386" y="13718"/>
                    <a:pt x="28305" y="13678"/>
                  </a:cubicBezTo>
                  <a:cubicBezTo>
                    <a:pt x="27871" y="13459"/>
                    <a:pt x="27338" y="13271"/>
                    <a:pt x="26736" y="13110"/>
                  </a:cubicBezTo>
                  <a:cubicBezTo>
                    <a:pt x="26740" y="13064"/>
                    <a:pt x="26745" y="13022"/>
                    <a:pt x="26748" y="12977"/>
                  </a:cubicBezTo>
                  <a:lnTo>
                    <a:pt x="26748" y="12977"/>
                  </a:lnTo>
                  <a:cubicBezTo>
                    <a:pt x="23805" y="13466"/>
                    <a:pt x="20361" y="13751"/>
                    <a:pt x="16673" y="13751"/>
                  </a:cubicBezTo>
                  <a:cubicBezTo>
                    <a:pt x="12984" y="13751"/>
                    <a:pt x="9542" y="13466"/>
                    <a:pt x="6598" y="12977"/>
                  </a:cubicBezTo>
                  <a:lnTo>
                    <a:pt x="6598" y="12977"/>
                  </a:lnTo>
                  <a:cubicBezTo>
                    <a:pt x="6615" y="13200"/>
                    <a:pt x="6635" y="13417"/>
                    <a:pt x="6656" y="13629"/>
                  </a:cubicBezTo>
                  <a:lnTo>
                    <a:pt x="6655" y="13629"/>
                  </a:lnTo>
                  <a:cubicBezTo>
                    <a:pt x="6647" y="13547"/>
                    <a:pt x="6639" y="13465"/>
                    <a:pt x="6632" y="13381"/>
                  </a:cubicBezTo>
                  <a:cubicBezTo>
                    <a:pt x="6540" y="13353"/>
                    <a:pt x="6449" y="13323"/>
                    <a:pt x="6360" y="13292"/>
                  </a:cubicBezTo>
                  <a:lnTo>
                    <a:pt x="6360" y="13292"/>
                  </a:lnTo>
                  <a:cubicBezTo>
                    <a:pt x="6444" y="13319"/>
                    <a:pt x="6529" y="13345"/>
                    <a:pt x="6614" y="13370"/>
                  </a:cubicBezTo>
                  <a:cubicBezTo>
                    <a:pt x="6611" y="13335"/>
                    <a:pt x="6602" y="13299"/>
                    <a:pt x="6604" y="13264"/>
                  </a:cubicBezTo>
                  <a:cubicBezTo>
                    <a:pt x="6604" y="13217"/>
                    <a:pt x="6599" y="13172"/>
                    <a:pt x="6597" y="13127"/>
                  </a:cubicBezTo>
                  <a:cubicBezTo>
                    <a:pt x="6563" y="12930"/>
                    <a:pt x="6529" y="12735"/>
                    <a:pt x="6512" y="12535"/>
                  </a:cubicBezTo>
                  <a:cubicBezTo>
                    <a:pt x="6498" y="12354"/>
                    <a:pt x="6489" y="12173"/>
                    <a:pt x="6481" y="11991"/>
                  </a:cubicBezTo>
                  <a:cubicBezTo>
                    <a:pt x="6464" y="11610"/>
                    <a:pt x="6455" y="11228"/>
                    <a:pt x="6427" y="10847"/>
                  </a:cubicBezTo>
                  <a:cubicBezTo>
                    <a:pt x="6425" y="10832"/>
                    <a:pt x="6427" y="10818"/>
                    <a:pt x="6430" y="10802"/>
                  </a:cubicBezTo>
                  <a:cubicBezTo>
                    <a:pt x="6465" y="10812"/>
                    <a:pt x="6500" y="10822"/>
                    <a:pt x="6533" y="10831"/>
                  </a:cubicBezTo>
                  <a:cubicBezTo>
                    <a:pt x="6529" y="10589"/>
                    <a:pt x="6523" y="10345"/>
                    <a:pt x="6522" y="10103"/>
                  </a:cubicBezTo>
                  <a:cubicBezTo>
                    <a:pt x="6462" y="10088"/>
                    <a:pt x="6392" y="10067"/>
                    <a:pt x="6322" y="10045"/>
                  </a:cubicBezTo>
                  <a:cubicBezTo>
                    <a:pt x="6270" y="10030"/>
                    <a:pt x="6215" y="10014"/>
                    <a:pt x="6157" y="9996"/>
                  </a:cubicBezTo>
                  <a:cubicBezTo>
                    <a:pt x="6113" y="9983"/>
                    <a:pt x="6065" y="9967"/>
                    <a:pt x="6018" y="9953"/>
                  </a:cubicBezTo>
                  <a:cubicBezTo>
                    <a:pt x="5949" y="9931"/>
                    <a:pt x="5877" y="9908"/>
                    <a:pt x="5802" y="9884"/>
                  </a:cubicBezTo>
                  <a:cubicBezTo>
                    <a:pt x="5762" y="9871"/>
                    <a:pt x="5719" y="9857"/>
                    <a:pt x="5677" y="9843"/>
                  </a:cubicBezTo>
                  <a:cubicBezTo>
                    <a:pt x="5589" y="9813"/>
                    <a:pt x="5500" y="9784"/>
                    <a:pt x="5405" y="9751"/>
                  </a:cubicBezTo>
                  <a:cubicBezTo>
                    <a:pt x="5377" y="9741"/>
                    <a:pt x="5347" y="9730"/>
                    <a:pt x="5319" y="9720"/>
                  </a:cubicBezTo>
                  <a:cubicBezTo>
                    <a:pt x="5209" y="9680"/>
                    <a:pt x="5097" y="9641"/>
                    <a:pt x="4982" y="9597"/>
                  </a:cubicBezTo>
                  <a:cubicBezTo>
                    <a:pt x="3203" y="8930"/>
                    <a:pt x="846" y="7738"/>
                    <a:pt x="630" y="6043"/>
                  </a:cubicBezTo>
                  <a:cubicBezTo>
                    <a:pt x="477" y="4834"/>
                    <a:pt x="1025" y="4304"/>
                    <a:pt x="1869" y="4304"/>
                  </a:cubicBezTo>
                  <a:cubicBezTo>
                    <a:pt x="2660" y="4304"/>
                    <a:pt x="3711" y="4770"/>
                    <a:pt x="4688" y="5579"/>
                  </a:cubicBezTo>
                  <a:cubicBezTo>
                    <a:pt x="3547" y="4529"/>
                    <a:pt x="2350" y="3911"/>
                    <a:pt x="1451" y="3911"/>
                  </a:cubicBezTo>
                  <a:close/>
                  <a:moveTo>
                    <a:pt x="5289" y="17783"/>
                  </a:moveTo>
                  <a:cubicBezTo>
                    <a:pt x="6123" y="18609"/>
                    <a:pt x="7395" y="19831"/>
                    <a:pt x="7829" y="20046"/>
                  </a:cubicBezTo>
                  <a:cubicBezTo>
                    <a:pt x="8856" y="20554"/>
                    <a:pt x="13444" y="21242"/>
                    <a:pt x="16673" y="21242"/>
                  </a:cubicBezTo>
                  <a:cubicBezTo>
                    <a:pt x="19903" y="21242"/>
                    <a:pt x="24123" y="20851"/>
                    <a:pt x="25518" y="20046"/>
                  </a:cubicBezTo>
                  <a:cubicBezTo>
                    <a:pt x="25934" y="19806"/>
                    <a:pt x="27196" y="18606"/>
                    <a:pt x="28035" y="17790"/>
                  </a:cubicBezTo>
                  <a:lnTo>
                    <a:pt x="28035" y="17790"/>
                  </a:lnTo>
                  <a:cubicBezTo>
                    <a:pt x="24699" y="18742"/>
                    <a:pt x="20034" y="19292"/>
                    <a:pt x="16673" y="19292"/>
                  </a:cubicBezTo>
                  <a:cubicBezTo>
                    <a:pt x="13306" y="19292"/>
                    <a:pt x="8627" y="18741"/>
                    <a:pt x="5289" y="17783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4" name="Google Shape;604;p47"/>
          <p:cNvSpPr/>
          <p:nvPr/>
        </p:nvSpPr>
        <p:spPr>
          <a:xfrm>
            <a:off x="6789154" y="1532778"/>
            <a:ext cx="1710841" cy="526450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47"/>
          <p:cNvSpPr/>
          <p:nvPr/>
        </p:nvSpPr>
        <p:spPr>
          <a:xfrm>
            <a:off x="5156151" y="2111300"/>
            <a:ext cx="1092708" cy="336241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47"/>
          <p:cNvSpPr/>
          <p:nvPr/>
        </p:nvSpPr>
        <p:spPr>
          <a:xfrm>
            <a:off x="853874" y="1811594"/>
            <a:ext cx="349303" cy="391636"/>
          </a:xfrm>
          <a:custGeom>
            <a:avLst/>
            <a:gdLst/>
            <a:ahLst/>
            <a:cxnLst/>
            <a:rect l="l" t="t" r="r" b="b"/>
            <a:pathLst>
              <a:path w="11494" h="12887" extrusionOk="0">
                <a:moveTo>
                  <a:pt x="7814" y="590"/>
                </a:moveTo>
                <a:cubicBezTo>
                  <a:pt x="8012" y="590"/>
                  <a:pt x="8152" y="728"/>
                  <a:pt x="8156" y="934"/>
                </a:cubicBezTo>
                <a:cubicBezTo>
                  <a:pt x="8161" y="1192"/>
                  <a:pt x="7936" y="1525"/>
                  <a:pt x="7695" y="1617"/>
                </a:cubicBezTo>
                <a:cubicBezTo>
                  <a:pt x="7652" y="1634"/>
                  <a:pt x="7606" y="1640"/>
                  <a:pt x="7575" y="1647"/>
                </a:cubicBezTo>
                <a:cubicBezTo>
                  <a:pt x="7363" y="1634"/>
                  <a:pt x="7236" y="1519"/>
                  <a:pt x="7145" y="1359"/>
                </a:cubicBezTo>
                <a:cubicBezTo>
                  <a:pt x="7061" y="1213"/>
                  <a:pt x="7091" y="1066"/>
                  <a:pt x="7191" y="937"/>
                </a:cubicBezTo>
                <a:cubicBezTo>
                  <a:pt x="7335" y="745"/>
                  <a:pt x="7522" y="620"/>
                  <a:pt x="7766" y="593"/>
                </a:cubicBezTo>
                <a:cubicBezTo>
                  <a:pt x="7782" y="591"/>
                  <a:pt x="7798" y="590"/>
                  <a:pt x="7814" y="590"/>
                </a:cubicBezTo>
                <a:close/>
                <a:moveTo>
                  <a:pt x="6420" y="2644"/>
                </a:moveTo>
                <a:cubicBezTo>
                  <a:pt x="6572" y="2797"/>
                  <a:pt x="6744" y="2969"/>
                  <a:pt x="6911" y="3135"/>
                </a:cubicBezTo>
                <a:lnTo>
                  <a:pt x="5928" y="3135"/>
                </a:lnTo>
                <a:cubicBezTo>
                  <a:pt x="6095" y="2969"/>
                  <a:pt x="6266" y="2797"/>
                  <a:pt x="6420" y="2644"/>
                </a:cubicBezTo>
                <a:close/>
                <a:moveTo>
                  <a:pt x="5593" y="3531"/>
                </a:moveTo>
                <a:lnTo>
                  <a:pt x="5593" y="4249"/>
                </a:lnTo>
                <a:lnTo>
                  <a:pt x="4624" y="4249"/>
                </a:lnTo>
                <a:lnTo>
                  <a:pt x="4624" y="3531"/>
                </a:lnTo>
                <a:close/>
                <a:moveTo>
                  <a:pt x="10922" y="3519"/>
                </a:moveTo>
                <a:cubicBezTo>
                  <a:pt x="10993" y="3519"/>
                  <a:pt x="11032" y="3539"/>
                  <a:pt x="11031" y="3623"/>
                </a:cubicBezTo>
                <a:cubicBezTo>
                  <a:pt x="11027" y="3828"/>
                  <a:pt x="11030" y="4033"/>
                  <a:pt x="11030" y="4249"/>
                </a:cubicBezTo>
                <a:lnTo>
                  <a:pt x="10052" y="4249"/>
                </a:lnTo>
                <a:lnTo>
                  <a:pt x="10052" y="3519"/>
                </a:lnTo>
                <a:lnTo>
                  <a:pt x="10261" y="3519"/>
                </a:lnTo>
                <a:cubicBezTo>
                  <a:pt x="10406" y="3519"/>
                  <a:pt x="10552" y="3520"/>
                  <a:pt x="10697" y="3520"/>
                </a:cubicBezTo>
                <a:cubicBezTo>
                  <a:pt x="10769" y="3520"/>
                  <a:pt x="10842" y="3520"/>
                  <a:pt x="10914" y="3519"/>
                </a:cubicBezTo>
                <a:cubicBezTo>
                  <a:pt x="10917" y="3519"/>
                  <a:pt x="10920" y="3519"/>
                  <a:pt x="10922" y="3519"/>
                </a:cubicBezTo>
                <a:close/>
                <a:moveTo>
                  <a:pt x="2514" y="3520"/>
                </a:moveTo>
                <a:cubicBezTo>
                  <a:pt x="2633" y="3520"/>
                  <a:pt x="2753" y="3521"/>
                  <a:pt x="2874" y="3521"/>
                </a:cubicBezTo>
                <a:lnTo>
                  <a:pt x="2874" y="4251"/>
                </a:lnTo>
                <a:lnTo>
                  <a:pt x="1901" y="4251"/>
                </a:lnTo>
                <a:cubicBezTo>
                  <a:pt x="1901" y="4030"/>
                  <a:pt x="1898" y="3814"/>
                  <a:pt x="1904" y="3598"/>
                </a:cubicBezTo>
                <a:cubicBezTo>
                  <a:pt x="1905" y="3572"/>
                  <a:pt x="1952" y="3524"/>
                  <a:pt x="1979" y="3524"/>
                </a:cubicBezTo>
                <a:cubicBezTo>
                  <a:pt x="2157" y="3521"/>
                  <a:pt x="2334" y="3520"/>
                  <a:pt x="2514" y="3520"/>
                </a:cubicBezTo>
                <a:close/>
                <a:moveTo>
                  <a:pt x="6951" y="3531"/>
                </a:moveTo>
                <a:lnTo>
                  <a:pt x="6951" y="4251"/>
                </a:lnTo>
                <a:lnTo>
                  <a:pt x="5982" y="4251"/>
                </a:lnTo>
                <a:lnTo>
                  <a:pt x="5982" y="3531"/>
                </a:lnTo>
                <a:close/>
                <a:moveTo>
                  <a:pt x="8302" y="3522"/>
                </a:moveTo>
                <a:lnTo>
                  <a:pt x="8302" y="4252"/>
                </a:lnTo>
                <a:lnTo>
                  <a:pt x="7342" y="4252"/>
                </a:lnTo>
                <a:lnTo>
                  <a:pt x="7342" y="3522"/>
                </a:lnTo>
                <a:close/>
                <a:moveTo>
                  <a:pt x="4232" y="3531"/>
                </a:moveTo>
                <a:lnTo>
                  <a:pt x="4232" y="4253"/>
                </a:lnTo>
                <a:lnTo>
                  <a:pt x="3267" y="4253"/>
                </a:lnTo>
                <a:lnTo>
                  <a:pt x="3267" y="3531"/>
                </a:lnTo>
                <a:close/>
                <a:moveTo>
                  <a:pt x="9662" y="3526"/>
                </a:moveTo>
                <a:lnTo>
                  <a:pt x="9662" y="4253"/>
                </a:lnTo>
                <a:lnTo>
                  <a:pt x="8698" y="4253"/>
                </a:lnTo>
                <a:lnTo>
                  <a:pt x="8698" y="3526"/>
                </a:lnTo>
                <a:close/>
                <a:moveTo>
                  <a:pt x="5575" y="4642"/>
                </a:moveTo>
                <a:cubicBezTo>
                  <a:pt x="5659" y="4922"/>
                  <a:pt x="5582" y="5210"/>
                  <a:pt x="5385" y="5345"/>
                </a:cubicBezTo>
                <a:cubicBezTo>
                  <a:pt x="5298" y="5405"/>
                  <a:pt x="5202" y="5432"/>
                  <a:pt x="5107" y="5432"/>
                </a:cubicBezTo>
                <a:cubicBezTo>
                  <a:pt x="4871" y="5432"/>
                  <a:pt x="4648" y="5259"/>
                  <a:pt x="4620" y="4992"/>
                </a:cubicBezTo>
                <a:cubicBezTo>
                  <a:pt x="4609" y="4881"/>
                  <a:pt x="4619" y="4767"/>
                  <a:pt x="4619" y="4642"/>
                </a:cubicBezTo>
                <a:close/>
                <a:moveTo>
                  <a:pt x="11042" y="4642"/>
                </a:moveTo>
                <a:cubicBezTo>
                  <a:pt x="11025" y="4805"/>
                  <a:pt x="11031" y="4971"/>
                  <a:pt x="10987" y="5121"/>
                </a:cubicBezTo>
                <a:cubicBezTo>
                  <a:pt x="10932" y="5312"/>
                  <a:pt x="10736" y="5434"/>
                  <a:pt x="10544" y="5434"/>
                </a:cubicBezTo>
                <a:cubicBezTo>
                  <a:pt x="10519" y="5434"/>
                  <a:pt x="10494" y="5432"/>
                  <a:pt x="10469" y="5427"/>
                </a:cubicBezTo>
                <a:cubicBezTo>
                  <a:pt x="10230" y="5387"/>
                  <a:pt x="10059" y="5200"/>
                  <a:pt x="10051" y="4965"/>
                </a:cubicBezTo>
                <a:cubicBezTo>
                  <a:pt x="10046" y="4861"/>
                  <a:pt x="10049" y="4757"/>
                  <a:pt x="10049" y="4642"/>
                </a:cubicBezTo>
                <a:close/>
                <a:moveTo>
                  <a:pt x="2871" y="4643"/>
                </a:moveTo>
                <a:cubicBezTo>
                  <a:pt x="2871" y="4781"/>
                  <a:pt x="2888" y="4916"/>
                  <a:pt x="2867" y="5046"/>
                </a:cubicBezTo>
                <a:cubicBezTo>
                  <a:pt x="2830" y="5269"/>
                  <a:pt x="2616" y="5434"/>
                  <a:pt x="2396" y="5434"/>
                </a:cubicBezTo>
                <a:cubicBezTo>
                  <a:pt x="2386" y="5434"/>
                  <a:pt x="2376" y="5434"/>
                  <a:pt x="2366" y="5433"/>
                </a:cubicBezTo>
                <a:cubicBezTo>
                  <a:pt x="2117" y="5417"/>
                  <a:pt x="1921" y="5225"/>
                  <a:pt x="1902" y="4972"/>
                </a:cubicBezTo>
                <a:cubicBezTo>
                  <a:pt x="1895" y="4868"/>
                  <a:pt x="1901" y="4763"/>
                  <a:pt x="1901" y="4643"/>
                </a:cubicBezTo>
                <a:close/>
                <a:moveTo>
                  <a:pt x="8323" y="4642"/>
                </a:moveTo>
                <a:cubicBezTo>
                  <a:pt x="8309" y="4803"/>
                  <a:pt x="8316" y="4963"/>
                  <a:pt x="8278" y="5111"/>
                </a:cubicBezTo>
                <a:cubicBezTo>
                  <a:pt x="8227" y="5304"/>
                  <a:pt x="8023" y="5434"/>
                  <a:pt x="7828" y="5434"/>
                </a:cubicBezTo>
                <a:cubicBezTo>
                  <a:pt x="7811" y="5434"/>
                  <a:pt x="7795" y="5433"/>
                  <a:pt x="7779" y="5431"/>
                </a:cubicBezTo>
                <a:cubicBezTo>
                  <a:pt x="7545" y="5406"/>
                  <a:pt x="7360" y="5229"/>
                  <a:pt x="7338" y="5002"/>
                </a:cubicBezTo>
                <a:cubicBezTo>
                  <a:pt x="7326" y="4887"/>
                  <a:pt x="7335" y="4768"/>
                  <a:pt x="7335" y="4642"/>
                </a:cubicBezTo>
                <a:close/>
                <a:moveTo>
                  <a:pt x="9682" y="4642"/>
                </a:moveTo>
                <a:cubicBezTo>
                  <a:pt x="9668" y="4803"/>
                  <a:pt x="9674" y="4963"/>
                  <a:pt x="9635" y="5111"/>
                </a:cubicBezTo>
                <a:cubicBezTo>
                  <a:pt x="9584" y="5304"/>
                  <a:pt x="9380" y="5434"/>
                  <a:pt x="9185" y="5434"/>
                </a:cubicBezTo>
                <a:cubicBezTo>
                  <a:pt x="9168" y="5434"/>
                  <a:pt x="9152" y="5433"/>
                  <a:pt x="9136" y="5431"/>
                </a:cubicBezTo>
                <a:cubicBezTo>
                  <a:pt x="8903" y="5406"/>
                  <a:pt x="8716" y="5229"/>
                  <a:pt x="8695" y="5002"/>
                </a:cubicBezTo>
                <a:cubicBezTo>
                  <a:pt x="8685" y="4887"/>
                  <a:pt x="8693" y="4770"/>
                  <a:pt x="8693" y="4642"/>
                </a:cubicBezTo>
                <a:close/>
                <a:moveTo>
                  <a:pt x="4226" y="4638"/>
                </a:moveTo>
                <a:cubicBezTo>
                  <a:pt x="4226" y="4784"/>
                  <a:pt x="4246" y="4922"/>
                  <a:pt x="4222" y="5054"/>
                </a:cubicBezTo>
                <a:cubicBezTo>
                  <a:pt x="4183" y="5278"/>
                  <a:pt x="3975" y="5433"/>
                  <a:pt x="3752" y="5434"/>
                </a:cubicBezTo>
                <a:cubicBezTo>
                  <a:pt x="3751" y="5434"/>
                  <a:pt x="3750" y="5434"/>
                  <a:pt x="3749" y="5434"/>
                </a:cubicBezTo>
                <a:cubicBezTo>
                  <a:pt x="3523" y="5434"/>
                  <a:pt x="3318" y="5277"/>
                  <a:pt x="3275" y="5047"/>
                </a:cubicBezTo>
                <a:cubicBezTo>
                  <a:pt x="3253" y="4919"/>
                  <a:pt x="3260" y="4784"/>
                  <a:pt x="3254" y="4645"/>
                </a:cubicBezTo>
                <a:cubicBezTo>
                  <a:pt x="3295" y="4642"/>
                  <a:pt x="3320" y="4638"/>
                  <a:pt x="3344" y="4638"/>
                </a:cubicBezTo>
                <a:close/>
                <a:moveTo>
                  <a:pt x="6945" y="4645"/>
                </a:moveTo>
                <a:cubicBezTo>
                  <a:pt x="6945" y="4780"/>
                  <a:pt x="6962" y="4914"/>
                  <a:pt x="6941" y="5043"/>
                </a:cubicBezTo>
                <a:cubicBezTo>
                  <a:pt x="6901" y="5272"/>
                  <a:pt x="6693" y="5434"/>
                  <a:pt x="6467" y="5434"/>
                </a:cubicBezTo>
                <a:cubicBezTo>
                  <a:pt x="6463" y="5434"/>
                  <a:pt x="6459" y="5434"/>
                  <a:pt x="6455" y="5434"/>
                </a:cubicBezTo>
                <a:cubicBezTo>
                  <a:pt x="6221" y="5427"/>
                  <a:pt x="6017" y="5258"/>
                  <a:pt x="5984" y="5023"/>
                </a:cubicBezTo>
                <a:cubicBezTo>
                  <a:pt x="5967" y="4901"/>
                  <a:pt x="5980" y="4776"/>
                  <a:pt x="5980" y="4645"/>
                </a:cubicBezTo>
                <a:close/>
                <a:moveTo>
                  <a:pt x="8500" y="5493"/>
                </a:moveTo>
                <a:cubicBezTo>
                  <a:pt x="8706" y="5703"/>
                  <a:pt x="8928" y="5811"/>
                  <a:pt x="9167" y="5811"/>
                </a:cubicBezTo>
                <a:cubicBezTo>
                  <a:pt x="9333" y="5811"/>
                  <a:pt x="9506" y="5759"/>
                  <a:pt x="9688" y="5655"/>
                </a:cubicBezTo>
                <a:lnTo>
                  <a:pt x="9688" y="6718"/>
                </a:lnTo>
                <a:lnTo>
                  <a:pt x="7437" y="6718"/>
                </a:lnTo>
                <a:cubicBezTo>
                  <a:pt x="7110" y="6719"/>
                  <a:pt x="6955" y="6876"/>
                  <a:pt x="6955" y="7206"/>
                </a:cubicBezTo>
                <a:cubicBezTo>
                  <a:pt x="6955" y="7520"/>
                  <a:pt x="6955" y="7835"/>
                  <a:pt x="6955" y="8159"/>
                </a:cubicBezTo>
                <a:lnTo>
                  <a:pt x="3238" y="8159"/>
                </a:lnTo>
                <a:lnTo>
                  <a:pt x="3238" y="5655"/>
                </a:lnTo>
                <a:cubicBezTo>
                  <a:pt x="3420" y="5759"/>
                  <a:pt x="3594" y="5812"/>
                  <a:pt x="3760" y="5812"/>
                </a:cubicBezTo>
                <a:cubicBezTo>
                  <a:pt x="3997" y="5812"/>
                  <a:pt x="4219" y="5706"/>
                  <a:pt x="4425" y="5496"/>
                </a:cubicBezTo>
                <a:cubicBezTo>
                  <a:pt x="4636" y="5714"/>
                  <a:pt x="4876" y="5811"/>
                  <a:pt x="5108" y="5811"/>
                </a:cubicBezTo>
                <a:cubicBezTo>
                  <a:pt x="5361" y="5811"/>
                  <a:pt x="5603" y="5695"/>
                  <a:pt x="5785" y="5494"/>
                </a:cubicBezTo>
                <a:cubicBezTo>
                  <a:pt x="5973" y="5699"/>
                  <a:pt x="6215" y="5811"/>
                  <a:pt x="6464" y="5811"/>
                </a:cubicBezTo>
                <a:cubicBezTo>
                  <a:pt x="6699" y="5811"/>
                  <a:pt x="6939" y="5711"/>
                  <a:pt x="7145" y="5496"/>
                </a:cubicBezTo>
                <a:cubicBezTo>
                  <a:pt x="7344" y="5708"/>
                  <a:pt x="7584" y="5810"/>
                  <a:pt x="7821" y="5810"/>
                </a:cubicBezTo>
                <a:cubicBezTo>
                  <a:pt x="8067" y="5810"/>
                  <a:pt x="8310" y="5701"/>
                  <a:pt x="8500" y="5493"/>
                </a:cubicBezTo>
                <a:close/>
                <a:moveTo>
                  <a:pt x="2844" y="5703"/>
                </a:moveTo>
                <a:lnTo>
                  <a:pt x="2844" y="8160"/>
                </a:lnTo>
                <a:lnTo>
                  <a:pt x="2429" y="8160"/>
                </a:lnTo>
                <a:lnTo>
                  <a:pt x="2429" y="5828"/>
                </a:lnTo>
                <a:cubicBezTo>
                  <a:pt x="2568" y="5786"/>
                  <a:pt x="2704" y="5746"/>
                  <a:pt x="2844" y="5703"/>
                </a:cubicBezTo>
                <a:close/>
                <a:moveTo>
                  <a:pt x="7470" y="7094"/>
                </a:moveTo>
                <a:cubicBezTo>
                  <a:pt x="7499" y="7094"/>
                  <a:pt x="7529" y="7096"/>
                  <a:pt x="7559" y="7096"/>
                </a:cubicBezTo>
                <a:lnTo>
                  <a:pt x="9694" y="7096"/>
                </a:lnTo>
                <a:lnTo>
                  <a:pt x="9694" y="8162"/>
                </a:lnTo>
                <a:lnTo>
                  <a:pt x="7333" y="8162"/>
                </a:lnTo>
                <a:cubicBezTo>
                  <a:pt x="7333" y="7825"/>
                  <a:pt x="7332" y="7490"/>
                  <a:pt x="7336" y="7157"/>
                </a:cubicBezTo>
                <a:cubicBezTo>
                  <a:pt x="7336" y="7136"/>
                  <a:pt x="7380" y="7105"/>
                  <a:pt x="7409" y="7099"/>
                </a:cubicBezTo>
                <a:cubicBezTo>
                  <a:pt x="7429" y="7095"/>
                  <a:pt x="7449" y="7094"/>
                  <a:pt x="7470" y="7094"/>
                </a:cubicBezTo>
                <a:close/>
                <a:moveTo>
                  <a:pt x="1099" y="8547"/>
                </a:moveTo>
                <a:cubicBezTo>
                  <a:pt x="1378" y="8547"/>
                  <a:pt x="1658" y="8547"/>
                  <a:pt x="1937" y="8547"/>
                </a:cubicBezTo>
                <a:cubicBezTo>
                  <a:pt x="1967" y="8547"/>
                  <a:pt x="1995" y="8553"/>
                  <a:pt x="2033" y="8557"/>
                </a:cubicBezTo>
                <a:cubicBezTo>
                  <a:pt x="2033" y="8704"/>
                  <a:pt x="2033" y="8836"/>
                  <a:pt x="2033" y="8984"/>
                </a:cubicBezTo>
                <a:lnTo>
                  <a:pt x="686" y="8984"/>
                </a:lnTo>
                <a:cubicBezTo>
                  <a:pt x="521" y="8983"/>
                  <a:pt x="419" y="8900"/>
                  <a:pt x="416" y="8768"/>
                </a:cubicBezTo>
                <a:cubicBezTo>
                  <a:pt x="413" y="8634"/>
                  <a:pt x="514" y="8549"/>
                  <a:pt x="680" y="8547"/>
                </a:cubicBezTo>
                <a:cubicBezTo>
                  <a:pt x="820" y="8547"/>
                  <a:pt x="959" y="8547"/>
                  <a:pt x="1099" y="8547"/>
                </a:cubicBezTo>
                <a:close/>
                <a:moveTo>
                  <a:pt x="9179" y="9364"/>
                </a:moveTo>
                <a:cubicBezTo>
                  <a:pt x="10044" y="9364"/>
                  <a:pt x="10755" y="10077"/>
                  <a:pt x="10752" y="10942"/>
                </a:cubicBezTo>
                <a:cubicBezTo>
                  <a:pt x="10751" y="11801"/>
                  <a:pt x="10042" y="12508"/>
                  <a:pt x="9181" y="12508"/>
                </a:cubicBezTo>
                <a:cubicBezTo>
                  <a:pt x="8314" y="12508"/>
                  <a:pt x="7608" y="11801"/>
                  <a:pt x="7609" y="10932"/>
                </a:cubicBezTo>
                <a:cubicBezTo>
                  <a:pt x="7611" y="10071"/>
                  <a:pt x="8318" y="9365"/>
                  <a:pt x="9179" y="9364"/>
                </a:cubicBezTo>
                <a:close/>
                <a:moveTo>
                  <a:pt x="2228" y="11198"/>
                </a:moveTo>
                <a:cubicBezTo>
                  <a:pt x="2229" y="11198"/>
                  <a:pt x="2230" y="11198"/>
                  <a:pt x="2231" y="11198"/>
                </a:cubicBezTo>
                <a:cubicBezTo>
                  <a:pt x="2594" y="11201"/>
                  <a:pt x="2883" y="11493"/>
                  <a:pt x="2881" y="11858"/>
                </a:cubicBezTo>
                <a:cubicBezTo>
                  <a:pt x="2879" y="12216"/>
                  <a:pt x="2585" y="12508"/>
                  <a:pt x="2226" y="12508"/>
                </a:cubicBezTo>
                <a:cubicBezTo>
                  <a:pt x="2225" y="12508"/>
                  <a:pt x="2223" y="12508"/>
                  <a:pt x="2221" y="12508"/>
                </a:cubicBezTo>
                <a:cubicBezTo>
                  <a:pt x="1861" y="12506"/>
                  <a:pt x="1568" y="12208"/>
                  <a:pt x="1571" y="11847"/>
                </a:cubicBezTo>
                <a:cubicBezTo>
                  <a:pt x="1574" y="11488"/>
                  <a:pt x="1867" y="11198"/>
                  <a:pt x="2228" y="11198"/>
                </a:cubicBezTo>
                <a:close/>
                <a:moveTo>
                  <a:pt x="5285" y="1"/>
                </a:moveTo>
                <a:cubicBezTo>
                  <a:pt x="5237" y="1"/>
                  <a:pt x="5189" y="22"/>
                  <a:pt x="5154" y="62"/>
                </a:cubicBezTo>
                <a:cubicBezTo>
                  <a:pt x="5081" y="142"/>
                  <a:pt x="5080" y="227"/>
                  <a:pt x="5145" y="312"/>
                </a:cubicBezTo>
                <a:cubicBezTo>
                  <a:pt x="5165" y="339"/>
                  <a:pt x="5191" y="362"/>
                  <a:pt x="5213" y="385"/>
                </a:cubicBezTo>
                <a:cubicBezTo>
                  <a:pt x="5418" y="590"/>
                  <a:pt x="5623" y="793"/>
                  <a:pt x="5827" y="1000"/>
                </a:cubicBezTo>
                <a:cubicBezTo>
                  <a:pt x="5920" y="1095"/>
                  <a:pt x="5919" y="1149"/>
                  <a:pt x="5832" y="1247"/>
                </a:cubicBezTo>
                <a:cubicBezTo>
                  <a:pt x="5799" y="1286"/>
                  <a:pt x="5777" y="1331"/>
                  <a:pt x="5748" y="1372"/>
                </a:cubicBezTo>
                <a:cubicBezTo>
                  <a:pt x="5730" y="1372"/>
                  <a:pt x="5711" y="1371"/>
                  <a:pt x="5693" y="1371"/>
                </a:cubicBezTo>
                <a:cubicBezTo>
                  <a:pt x="5657" y="1324"/>
                  <a:pt x="5629" y="1271"/>
                  <a:pt x="5587" y="1230"/>
                </a:cubicBezTo>
                <a:cubicBezTo>
                  <a:pt x="5370" y="1009"/>
                  <a:pt x="5151" y="789"/>
                  <a:pt x="4929" y="573"/>
                </a:cubicBezTo>
                <a:cubicBezTo>
                  <a:pt x="4883" y="527"/>
                  <a:pt x="4831" y="505"/>
                  <a:pt x="4781" y="505"/>
                </a:cubicBezTo>
                <a:cubicBezTo>
                  <a:pt x="4733" y="505"/>
                  <a:pt x="4687" y="525"/>
                  <a:pt x="4650" y="563"/>
                </a:cubicBezTo>
                <a:cubicBezTo>
                  <a:pt x="4576" y="640"/>
                  <a:pt x="4579" y="742"/>
                  <a:pt x="4660" y="833"/>
                </a:cubicBezTo>
                <a:cubicBezTo>
                  <a:pt x="4690" y="869"/>
                  <a:pt x="4724" y="900"/>
                  <a:pt x="4757" y="933"/>
                </a:cubicBezTo>
                <a:cubicBezTo>
                  <a:pt x="4987" y="1162"/>
                  <a:pt x="5218" y="1392"/>
                  <a:pt x="5449" y="1624"/>
                </a:cubicBezTo>
                <a:cubicBezTo>
                  <a:pt x="5427" y="1650"/>
                  <a:pt x="5414" y="1665"/>
                  <a:pt x="5400" y="1680"/>
                </a:cubicBezTo>
                <a:cubicBezTo>
                  <a:pt x="5319" y="1762"/>
                  <a:pt x="5269" y="1803"/>
                  <a:pt x="5219" y="1803"/>
                </a:cubicBezTo>
                <a:cubicBezTo>
                  <a:pt x="5170" y="1803"/>
                  <a:pt x="5121" y="1764"/>
                  <a:pt x="5044" y="1687"/>
                </a:cubicBezTo>
                <a:cubicBezTo>
                  <a:pt x="4842" y="1485"/>
                  <a:pt x="4641" y="1281"/>
                  <a:pt x="4438" y="1082"/>
                </a:cubicBezTo>
                <a:cubicBezTo>
                  <a:pt x="4387" y="1031"/>
                  <a:pt x="4330" y="1007"/>
                  <a:pt x="4277" y="1007"/>
                </a:cubicBezTo>
                <a:cubicBezTo>
                  <a:pt x="4230" y="1007"/>
                  <a:pt x="4186" y="1026"/>
                  <a:pt x="4149" y="1064"/>
                </a:cubicBezTo>
                <a:cubicBezTo>
                  <a:pt x="4072" y="1143"/>
                  <a:pt x="4075" y="1250"/>
                  <a:pt x="4168" y="1344"/>
                </a:cubicBezTo>
                <a:cubicBezTo>
                  <a:pt x="4397" y="1577"/>
                  <a:pt x="4626" y="1811"/>
                  <a:pt x="4862" y="2037"/>
                </a:cubicBezTo>
                <a:cubicBezTo>
                  <a:pt x="4964" y="2134"/>
                  <a:pt x="5089" y="2182"/>
                  <a:pt x="5214" y="2182"/>
                </a:cubicBezTo>
                <a:cubicBezTo>
                  <a:pt x="5342" y="2182"/>
                  <a:pt x="5471" y="2132"/>
                  <a:pt x="5578" y="2032"/>
                </a:cubicBezTo>
                <a:cubicBezTo>
                  <a:pt x="5623" y="1991"/>
                  <a:pt x="5653" y="1933"/>
                  <a:pt x="5683" y="1892"/>
                </a:cubicBezTo>
                <a:cubicBezTo>
                  <a:pt x="5851" y="2061"/>
                  <a:pt x="5990" y="2202"/>
                  <a:pt x="6134" y="2348"/>
                </a:cubicBezTo>
                <a:cubicBezTo>
                  <a:pt x="5906" y="2575"/>
                  <a:pt x="5666" y="2809"/>
                  <a:pt x="5432" y="3050"/>
                </a:cubicBezTo>
                <a:cubicBezTo>
                  <a:pt x="5366" y="3119"/>
                  <a:pt x="5296" y="3144"/>
                  <a:pt x="5202" y="3144"/>
                </a:cubicBezTo>
                <a:cubicBezTo>
                  <a:pt x="4578" y="3142"/>
                  <a:pt x="3953" y="3141"/>
                  <a:pt x="3329" y="3141"/>
                </a:cubicBezTo>
                <a:cubicBezTo>
                  <a:pt x="2888" y="3141"/>
                  <a:pt x="2447" y="3142"/>
                  <a:pt x="2006" y="3142"/>
                </a:cubicBezTo>
                <a:cubicBezTo>
                  <a:pt x="1710" y="3142"/>
                  <a:pt x="1525" y="3310"/>
                  <a:pt x="1524" y="3586"/>
                </a:cubicBezTo>
                <a:cubicBezTo>
                  <a:pt x="1520" y="4043"/>
                  <a:pt x="1517" y="4501"/>
                  <a:pt x="1525" y="4958"/>
                </a:cubicBezTo>
                <a:cubicBezTo>
                  <a:pt x="1531" y="5274"/>
                  <a:pt x="1676" y="5521"/>
                  <a:pt x="1949" y="5683"/>
                </a:cubicBezTo>
                <a:cubicBezTo>
                  <a:pt x="2022" y="5727"/>
                  <a:pt x="2042" y="5774"/>
                  <a:pt x="2042" y="5853"/>
                </a:cubicBezTo>
                <a:cubicBezTo>
                  <a:pt x="2039" y="6578"/>
                  <a:pt x="2039" y="7304"/>
                  <a:pt x="2039" y="8029"/>
                </a:cubicBezTo>
                <a:lnTo>
                  <a:pt x="2039" y="8166"/>
                </a:lnTo>
                <a:lnTo>
                  <a:pt x="1888" y="8166"/>
                </a:lnTo>
                <a:cubicBezTo>
                  <a:pt x="1695" y="8166"/>
                  <a:pt x="1502" y="8166"/>
                  <a:pt x="1309" y="8166"/>
                </a:cubicBezTo>
                <a:cubicBezTo>
                  <a:pt x="1116" y="8166"/>
                  <a:pt x="923" y="8166"/>
                  <a:pt x="730" y="8167"/>
                </a:cubicBezTo>
                <a:cubicBezTo>
                  <a:pt x="639" y="8169"/>
                  <a:pt x="544" y="8173"/>
                  <a:pt x="457" y="8199"/>
                </a:cubicBezTo>
                <a:cubicBezTo>
                  <a:pt x="179" y="8280"/>
                  <a:pt x="0" y="8563"/>
                  <a:pt x="41" y="8839"/>
                </a:cubicBezTo>
                <a:cubicBezTo>
                  <a:pt x="87" y="9138"/>
                  <a:pt x="326" y="9356"/>
                  <a:pt x="628" y="9360"/>
                </a:cubicBezTo>
                <a:cubicBezTo>
                  <a:pt x="809" y="9362"/>
                  <a:pt x="991" y="9362"/>
                  <a:pt x="1173" y="9362"/>
                </a:cubicBezTo>
                <a:cubicBezTo>
                  <a:pt x="1415" y="9362"/>
                  <a:pt x="1657" y="9361"/>
                  <a:pt x="1898" y="9361"/>
                </a:cubicBezTo>
                <a:cubicBezTo>
                  <a:pt x="1942" y="9361"/>
                  <a:pt x="1986" y="9365"/>
                  <a:pt x="2039" y="9368"/>
                </a:cubicBezTo>
                <a:cubicBezTo>
                  <a:pt x="2039" y="9821"/>
                  <a:pt x="2036" y="10260"/>
                  <a:pt x="2042" y="10700"/>
                </a:cubicBezTo>
                <a:cubicBezTo>
                  <a:pt x="2043" y="10802"/>
                  <a:pt x="2012" y="10842"/>
                  <a:pt x="1915" y="10872"/>
                </a:cubicBezTo>
                <a:cubicBezTo>
                  <a:pt x="1476" y="11006"/>
                  <a:pt x="1187" y="11411"/>
                  <a:pt x="1193" y="11868"/>
                </a:cubicBezTo>
                <a:cubicBezTo>
                  <a:pt x="1198" y="12319"/>
                  <a:pt x="1503" y="12716"/>
                  <a:pt x="1944" y="12844"/>
                </a:cubicBezTo>
                <a:cubicBezTo>
                  <a:pt x="1986" y="12857"/>
                  <a:pt x="2029" y="12873"/>
                  <a:pt x="2073" y="12885"/>
                </a:cubicBezTo>
                <a:lnTo>
                  <a:pt x="2375" y="12885"/>
                </a:lnTo>
                <a:cubicBezTo>
                  <a:pt x="2426" y="12870"/>
                  <a:pt x="2477" y="12854"/>
                  <a:pt x="2530" y="12838"/>
                </a:cubicBezTo>
                <a:cubicBezTo>
                  <a:pt x="2957" y="12708"/>
                  <a:pt x="3250" y="12318"/>
                  <a:pt x="3257" y="11872"/>
                </a:cubicBezTo>
                <a:cubicBezTo>
                  <a:pt x="3258" y="11835"/>
                  <a:pt x="3257" y="11798"/>
                  <a:pt x="3257" y="11750"/>
                </a:cubicBezTo>
                <a:cubicBezTo>
                  <a:pt x="3310" y="11747"/>
                  <a:pt x="3354" y="11743"/>
                  <a:pt x="3398" y="11743"/>
                </a:cubicBezTo>
                <a:cubicBezTo>
                  <a:pt x="3813" y="11743"/>
                  <a:pt x="4227" y="11743"/>
                  <a:pt x="4643" y="11742"/>
                </a:cubicBezTo>
                <a:cubicBezTo>
                  <a:pt x="4693" y="11742"/>
                  <a:pt x="4744" y="11742"/>
                  <a:pt x="4792" y="11730"/>
                </a:cubicBezTo>
                <a:cubicBezTo>
                  <a:pt x="4887" y="11707"/>
                  <a:pt x="4933" y="11636"/>
                  <a:pt x="4930" y="11544"/>
                </a:cubicBezTo>
                <a:cubicBezTo>
                  <a:pt x="4926" y="11451"/>
                  <a:pt x="4873" y="11387"/>
                  <a:pt x="4776" y="11372"/>
                </a:cubicBezTo>
                <a:cubicBezTo>
                  <a:pt x="4748" y="11367"/>
                  <a:pt x="4718" y="11366"/>
                  <a:pt x="4688" y="11366"/>
                </a:cubicBezTo>
                <a:cubicBezTo>
                  <a:pt x="4676" y="11366"/>
                  <a:pt x="4663" y="11366"/>
                  <a:pt x="4651" y="11366"/>
                </a:cubicBezTo>
                <a:cubicBezTo>
                  <a:pt x="4419" y="11365"/>
                  <a:pt x="4186" y="11364"/>
                  <a:pt x="3953" y="11364"/>
                </a:cubicBezTo>
                <a:cubicBezTo>
                  <a:pt x="3721" y="11364"/>
                  <a:pt x="3488" y="11365"/>
                  <a:pt x="3256" y="11367"/>
                </a:cubicBezTo>
                <a:cubicBezTo>
                  <a:pt x="3177" y="11367"/>
                  <a:pt x="3127" y="11349"/>
                  <a:pt x="3082" y="11278"/>
                </a:cubicBezTo>
                <a:cubicBezTo>
                  <a:pt x="2945" y="11066"/>
                  <a:pt x="2748" y="10928"/>
                  <a:pt x="2504" y="10859"/>
                </a:cubicBezTo>
                <a:cubicBezTo>
                  <a:pt x="2442" y="10842"/>
                  <a:pt x="2416" y="10820"/>
                  <a:pt x="2416" y="10751"/>
                </a:cubicBezTo>
                <a:cubicBezTo>
                  <a:pt x="2418" y="10038"/>
                  <a:pt x="2418" y="9326"/>
                  <a:pt x="2418" y="8613"/>
                </a:cubicBezTo>
                <a:cubicBezTo>
                  <a:pt x="2418" y="8597"/>
                  <a:pt x="2423" y="8582"/>
                  <a:pt x="2426" y="8556"/>
                </a:cubicBezTo>
                <a:lnTo>
                  <a:pt x="10505" y="8556"/>
                </a:lnTo>
                <a:lnTo>
                  <a:pt x="10505" y="9492"/>
                </a:lnTo>
                <a:cubicBezTo>
                  <a:pt x="10077" y="9157"/>
                  <a:pt x="9633" y="8975"/>
                  <a:pt x="9180" y="8975"/>
                </a:cubicBezTo>
                <a:cubicBezTo>
                  <a:pt x="8849" y="8975"/>
                  <a:pt x="8512" y="9072"/>
                  <a:pt x="8173" y="9277"/>
                </a:cubicBezTo>
                <a:cubicBezTo>
                  <a:pt x="7403" y="9743"/>
                  <a:pt x="7135" y="10467"/>
                  <a:pt x="7266" y="11366"/>
                </a:cubicBezTo>
                <a:lnTo>
                  <a:pt x="5721" y="11366"/>
                </a:lnTo>
                <a:cubicBezTo>
                  <a:pt x="5709" y="11366"/>
                  <a:pt x="5698" y="11366"/>
                  <a:pt x="5686" y="11366"/>
                </a:cubicBezTo>
                <a:cubicBezTo>
                  <a:pt x="5651" y="11366"/>
                  <a:pt x="5616" y="11367"/>
                  <a:pt x="5583" y="11373"/>
                </a:cubicBezTo>
                <a:cubicBezTo>
                  <a:pt x="5494" y="11392"/>
                  <a:pt x="5445" y="11450"/>
                  <a:pt x="5441" y="11541"/>
                </a:cubicBezTo>
                <a:cubicBezTo>
                  <a:pt x="5435" y="11636"/>
                  <a:pt x="5478" y="11705"/>
                  <a:pt x="5572" y="11729"/>
                </a:cubicBezTo>
                <a:cubicBezTo>
                  <a:pt x="5623" y="11743"/>
                  <a:pt x="5680" y="11743"/>
                  <a:pt x="5734" y="11743"/>
                </a:cubicBezTo>
                <a:cubicBezTo>
                  <a:pt x="6080" y="11743"/>
                  <a:pt x="6427" y="11744"/>
                  <a:pt x="6774" y="11744"/>
                </a:cubicBezTo>
                <a:cubicBezTo>
                  <a:pt x="6947" y="11744"/>
                  <a:pt x="7120" y="11743"/>
                  <a:pt x="7293" y="11743"/>
                </a:cubicBezTo>
                <a:cubicBezTo>
                  <a:pt x="7359" y="11743"/>
                  <a:pt x="7407" y="11749"/>
                  <a:pt x="7446" y="11820"/>
                </a:cubicBezTo>
                <a:cubicBezTo>
                  <a:pt x="7763" y="12413"/>
                  <a:pt x="8254" y="12766"/>
                  <a:pt x="8922" y="12868"/>
                </a:cubicBezTo>
                <a:cubicBezTo>
                  <a:pt x="8938" y="12870"/>
                  <a:pt x="8952" y="12880"/>
                  <a:pt x="8967" y="12887"/>
                </a:cubicBezTo>
                <a:lnTo>
                  <a:pt x="9395" y="12887"/>
                </a:lnTo>
                <a:cubicBezTo>
                  <a:pt x="9418" y="12878"/>
                  <a:pt x="9440" y="12868"/>
                  <a:pt x="9465" y="12864"/>
                </a:cubicBezTo>
                <a:cubicBezTo>
                  <a:pt x="10752" y="12671"/>
                  <a:pt x="11493" y="11299"/>
                  <a:pt x="10950" y="10117"/>
                </a:cubicBezTo>
                <a:cubicBezTo>
                  <a:pt x="10913" y="10037"/>
                  <a:pt x="10893" y="9942"/>
                  <a:pt x="10892" y="9853"/>
                </a:cubicBezTo>
                <a:cubicBezTo>
                  <a:pt x="10887" y="9033"/>
                  <a:pt x="10890" y="8210"/>
                  <a:pt x="10889" y="7388"/>
                </a:cubicBezTo>
                <a:cubicBezTo>
                  <a:pt x="10889" y="7245"/>
                  <a:pt x="10814" y="7159"/>
                  <a:pt x="10702" y="7159"/>
                </a:cubicBezTo>
                <a:cubicBezTo>
                  <a:pt x="10700" y="7159"/>
                  <a:pt x="10699" y="7159"/>
                  <a:pt x="10697" y="7159"/>
                </a:cubicBezTo>
                <a:cubicBezTo>
                  <a:pt x="10587" y="7162"/>
                  <a:pt x="10516" y="7246"/>
                  <a:pt x="10513" y="7385"/>
                </a:cubicBezTo>
                <a:cubicBezTo>
                  <a:pt x="10510" y="7514"/>
                  <a:pt x="10512" y="7645"/>
                  <a:pt x="10512" y="7775"/>
                </a:cubicBezTo>
                <a:lnTo>
                  <a:pt x="10512" y="8158"/>
                </a:lnTo>
                <a:lnTo>
                  <a:pt x="10081" y="8158"/>
                </a:lnTo>
                <a:lnTo>
                  <a:pt x="10081" y="5703"/>
                </a:lnTo>
                <a:cubicBezTo>
                  <a:pt x="10224" y="5747"/>
                  <a:pt x="10362" y="5789"/>
                  <a:pt x="10512" y="5833"/>
                </a:cubicBezTo>
                <a:cubicBezTo>
                  <a:pt x="10512" y="6025"/>
                  <a:pt x="10510" y="6221"/>
                  <a:pt x="10513" y="6419"/>
                </a:cubicBezTo>
                <a:cubicBezTo>
                  <a:pt x="10515" y="6571"/>
                  <a:pt x="10580" y="6651"/>
                  <a:pt x="10700" y="6651"/>
                </a:cubicBezTo>
                <a:cubicBezTo>
                  <a:pt x="10701" y="6651"/>
                  <a:pt x="10702" y="6651"/>
                  <a:pt x="10703" y="6651"/>
                </a:cubicBezTo>
                <a:cubicBezTo>
                  <a:pt x="10822" y="6651"/>
                  <a:pt x="10887" y="6574"/>
                  <a:pt x="10889" y="6422"/>
                </a:cubicBezTo>
                <a:cubicBezTo>
                  <a:pt x="10892" y="6225"/>
                  <a:pt x="10886" y="6028"/>
                  <a:pt x="10893" y="5831"/>
                </a:cubicBezTo>
                <a:cubicBezTo>
                  <a:pt x="10896" y="5786"/>
                  <a:pt x="10926" y="5725"/>
                  <a:pt x="10961" y="5702"/>
                </a:cubicBezTo>
                <a:cubicBezTo>
                  <a:pt x="11263" y="5515"/>
                  <a:pt x="11407" y="5247"/>
                  <a:pt x="11407" y="4895"/>
                </a:cubicBezTo>
                <a:cubicBezTo>
                  <a:pt x="11407" y="4485"/>
                  <a:pt x="11407" y="4074"/>
                  <a:pt x="11407" y="3663"/>
                </a:cubicBezTo>
                <a:cubicBezTo>
                  <a:pt x="11407" y="3300"/>
                  <a:pt x="11250" y="3142"/>
                  <a:pt x="10886" y="3142"/>
                </a:cubicBezTo>
                <a:cubicBezTo>
                  <a:pt x="10334" y="3142"/>
                  <a:pt x="9781" y="3141"/>
                  <a:pt x="9229" y="3141"/>
                </a:cubicBezTo>
                <a:cubicBezTo>
                  <a:pt x="8745" y="3141"/>
                  <a:pt x="8262" y="3142"/>
                  <a:pt x="7779" y="3147"/>
                </a:cubicBezTo>
                <a:cubicBezTo>
                  <a:pt x="7773" y="3147"/>
                  <a:pt x="7768" y="3147"/>
                  <a:pt x="7763" y="3147"/>
                </a:cubicBezTo>
                <a:cubicBezTo>
                  <a:pt x="7570" y="3147"/>
                  <a:pt x="7429" y="3094"/>
                  <a:pt x="7299" y="2946"/>
                </a:cubicBezTo>
                <a:cubicBezTo>
                  <a:pt x="7110" y="2731"/>
                  <a:pt x="6895" y="2536"/>
                  <a:pt x="6696" y="2337"/>
                </a:cubicBezTo>
                <a:cubicBezTo>
                  <a:pt x="6848" y="2186"/>
                  <a:pt x="6990" y="2045"/>
                  <a:pt x="7140" y="1897"/>
                </a:cubicBezTo>
                <a:cubicBezTo>
                  <a:pt x="7276" y="1981"/>
                  <a:pt x="7417" y="2025"/>
                  <a:pt x="7558" y="2025"/>
                </a:cubicBezTo>
                <a:cubicBezTo>
                  <a:pt x="7699" y="2025"/>
                  <a:pt x="7840" y="1982"/>
                  <a:pt x="7981" y="1892"/>
                </a:cubicBezTo>
                <a:cubicBezTo>
                  <a:pt x="8258" y="1715"/>
                  <a:pt x="8436" y="1461"/>
                  <a:pt x="8507" y="1140"/>
                </a:cubicBezTo>
                <a:cubicBezTo>
                  <a:pt x="8615" y="657"/>
                  <a:pt x="8343" y="267"/>
                  <a:pt x="7874" y="216"/>
                </a:cubicBezTo>
                <a:cubicBezTo>
                  <a:pt x="7848" y="213"/>
                  <a:pt x="7822" y="211"/>
                  <a:pt x="7795" y="211"/>
                </a:cubicBezTo>
                <a:cubicBezTo>
                  <a:pt x="7345" y="211"/>
                  <a:pt x="6827" y="600"/>
                  <a:pt x="6741" y="1035"/>
                </a:cubicBezTo>
                <a:cubicBezTo>
                  <a:pt x="6719" y="1149"/>
                  <a:pt x="6737" y="1276"/>
                  <a:pt x="6757" y="1394"/>
                </a:cubicBezTo>
                <a:cubicBezTo>
                  <a:pt x="6770" y="1473"/>
                  <a:pt x="6817" y="1547"/>
                  <a:pt x="6842" y="1606"/>
                </a:cubicBezTo>
                <a:cubicBezTo>
                  <a:pt x="6694" y="1754"/>
                  <a:pt x="6552" y="1894"/>
                  <a:pt x="6427" y="2020"/>
                </a:cubicBezTo>
                <a:cubicBezTo>
                  <a:pt x="6295" y="1887"/>
                  <a:pt x="6154" y="1748"/>
                  <a:pt x="6011" y="1607"/>
                </a:cubicBezTo>
                <a:cubicBezTo>
                  <a:pt x="6053" y="1562"/>
                  <a:pt x="6108" y="1510"/>
                  <a:pt x="6155" y="1452"/>
                </a:cubicBezTo>
                <a:cubicBezTo>
                  <a:pt x="6313" y="1258"/>
                  <a:pt x="6323" y="985"/>
                  <a:pt x="6157" y="805"/>
                </a:cubicBezTo>
                <a:cubicBezTo>
                  <a:pt x="5918" y="546"/>
                  <a:pt x="5664" y="301"/>
                  <a:pt x="5412" y="55"/>
                </a:cubicBezTo>
                <a:cubicBezTo>
                  <a:pt x="5374" y="18"/>
                  <a:pt x="5329" y="1"/>
                  <a:pt x="528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47"/>
          <p:cNvSpPr/>
          <p:nvPr/>
        </p:nvSpPr>
        <p:spPr>
          <a:xfrm>
            <a:off x="7620026" y="3990600"/>
            <a:ext cx="1092708" cy="336241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8" name="Google Shape;608;p47"/>
          <p:cNvGrpSpPr/>
          <p:nvPr/>
        </p:nvGrpSpPr>
        <p:grpSpPr>
          <a:xfrm>
            <a:off x="5004713" y="3006673"/>
            <a:ext cx="2519491" cy="1610969"/>
            <a:chOff x="5244913" y="3006773"/>
            <a:chExt cx="2519491" cy="1610969"/>
          </a:xfrm>
        </p:grpSpPr>
        <p:grpSp>
          <p:nvGrpSpPr>
            <p:cNvPr id="609" name="Google Shape;609;p47"/>
            <p:cNvGrpSpPr/>
            <p:nvPr/>
          </p:nvGrpSpPr>
          <p:grpSpPr>
            <a:xfrm>
              <a:off x="5244913" y="3006773"/>
              <a:ext cx="2519491" cy="1467611"/>
              <a:chOff x="5573374" y="3054396"/>
              <a:chExt cx="2418634" cy="1408861"/>
            </a:xfrm>
          </p:grpSpPr>
          <p:sp>
            <p:nvSpPr>
              <p:cNvPr id="610" name="Google Shape;610;p47"/>
              <p:cNvSpPr/>
              <p:nvPr/>
            </p:nvSpPr>
            <p:spPr>
              <a:xfrm>
                <a:off x="6337624" y="3149015"/>
                <a:ext cx="1081327" cy="71099"/>
              </a:xfrm>
              <a:custGeom>
                <a:avLst/>
                <a:gdLst/>
                <a:ahLst/>
                <a:cxnLst/>
                <a:rect l="l" t="t" r="r" b="b"/>
                <a:pathLst>
                  <a:path w="15313" h="1007" extrusionOk="0">
                    <a:moveTo>
                      <a:pt x="7656" y="0"/>
                    </a:moveTo>
                    <a:cubicBezTo>
                      <a:pt x="5626" y="0"/>
                      <a:pt x="3679" y="53"/>
                      <a:pt x="2243" y="148"/>
                    </a:cubicBezTo>
                    <a:cubicBezTo>
                      <a:pt x="807" y="242"/>
                      <a:pt x="0" y="370"/>
                      <a:pt x="0" y="503"/>
                    </a:cubicBezTo>
                    <a:cubicBezTo>
                      <a:pt x="0" y="637"/>
                      <a:pt x="807" y="764"/>
                      <a:pt x="2243" y="859"/>
                    </a:cubicBezTo>
                    <a:cubicBezTo>
                      <a:pt x="3679" y="954"/>
                      <a:pt x="5626" y="1006"/>
                      <a:pt x="7656" y="1006"/>
                    </a:cubicBezTo>
                    <a:cubicBezTo>
                      <a:pt x="9687" y="1006"/>
                      <a:pt x="11634" y="954"/>
                      <a:pt x="13070" y="859"/>
                    </a:cubicBezTo>
                    <a:cubicBezTo>
                      <a:pt x="14506" y="764"/>
                      <a:pt x="15313" y="637"/>
                      <a:pt x="15313" y="503"/>
                    </a:cubicBezTo>
                    <a:cubicBezTo>
                      <a:pt x="15313" y="370"/>
                      <a:pt x="14506" y="242"/>
                      <a:pt x="13070" y="148"/>
                    </a:cubicBezTo>
                    <a:cubicBezTo>
                      <a:pt x="11634" y="53"/>
                      <a:pt x="9687" y="0"/>
                      <a:pt x="765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47"/>
              <p:cNvSpPr/>
              <p:nvPr/>
            </p:nvSpPr>
            <p:spPr>
              <a:xfrm>
                <a:off x="5573374" y="3165185"/>
                <a:ext cx="2418634" cy="1298073"/>
              </a:xfrm>
              <a:custGeom>
                <a:avLst/>
                <a:gdLst/>
                <a:ahLst/>
                <a:cxnLst/>
                <a:rect l="l" t="t" r="r" b="b"/>
                <a:pathLst>
                  <a:path w="34251" h="18385" extrusionOk="0">
                    <a:moveTo>
                      <a:pt x="3675" y="3397"/>
                    </a:moveTo>
                    <a:cubicBezTo>
                      <a:pt x="4970" y="3397"/>
                      <a:pt x="6962" y="4646"/>
                      <a:pt x="8189" y="6608"/>
                    </a:cubicBezTo>
                    <a:cubicBezTo>
                      <a:pt x="8199" y="7454"/>
                      <a:pt x="8217" y="8320"/>
                      <a:pt x="8247" y="9173"/>
                    </a:cubicBezTo>
                    <a:cubicBezTo>
                      <a:pt x="6763" y="8745"/>
                      <a:pt x="2722" y="7380"/>
                      <a:pt x="2436" y="5135"/>
                    </a:cubicBezTo>
                    <a:cubicBezTo>
                      <a:pt x="2284" y="3927"/>
                      <a:pt x="2831" y="3397"/>
                      <a:pt x="3675" y="3397"/>
                    </a:cubicBezTo>
                    <a:close/>
                    <a:moveTo>
                      <a:pt x="28542" y="12202"/>
                    </a:moveTo>
                    <a:cubicBezTo>
                      <a:pt x="29144" y="12363"/>
                      <a:pt x="29678" y="12551"/>
                      <a:pt x="30111" y="12770"/>
                    </a:cubicBezTo>
                    <a:cubicBezTo>
                      <a:pt x="30192" y="12810"/>
                      <a:pt x="30268" y="12853"/>
                      <a:pt x="30342" y="12895"/>
                    </a:cubicBezTo>
                    <a:cubicBezTo>
                      <a:pt x="30362" y="12906"/>
                      <a:pt x="30380" y="12918"/>
                      <a:pt x="30398" y="12929"/>
                    </a:cubicBezTo>
                    <a:cubicBezTo>
                      <a:pt x="30462" y="12967"/>
                      <a:pt x="30522" y="13005"/>
                      <a:pt x="30580" y="13045"/>
                    </a:cubicBezTo>
                    <a:cubicBezTo>
                      <a:pt x="30613" y="13070"/>
                      <a:pt x="30646" y="13094"/>
                      <a:pt x="30679" y="13120"/>
                    </a:cubicBezTo>
                    <a:cubicBezTo>
                      <a:pt x="30718" y="13151"/>
                      <a:pt x="30758" y="13181"/>
                      <a:pt x="30793" y="13210"/>
                    </a:cubicBezTo>
                    <a:cubicBezTo>
                      <a:pt x="30861" y="13271"/>
                      <a:pt x="30925" y="13332"/>
                      <a:pt x="30979" y="13394"/>
                    </a:cubicBezTo>
                    <a:cubicBezTo>
                      <a:pt x="31037" y="13462"/>
                      <a:pt x="31085" y="13530"/>
                      <a:pt x="31121" y="13597"/>
                    </a:cubicBezTo>
                    <a:cubicBezTo>
                      <a:pt x="31134" y="13619"/>
                      <a:pt x="31141" y="13642"/>
                      <a:pt x="31151" y="13665"/>
                    </a:cubicBezTo>
                    <a:cubicBezTo>
                      <a:pt x="31172" y="13707"/>
                      <a:pt x="31194" y="13751"/>
                      <a:pt x="31205" y="13793"/>
                    </a:cubicBezTo>
                    <a:cubicBezTo>
                      <a:pt x="31213" y="13820"/>
                      <a:pt x="31215" y="13847"/>
                      <a:pt x="31219" y="13874"/>
                    </a:cubicBezTo>
                    <a:cubicBezTo>
                      <a:pt x="31225" y="13912"/>
                      <a:pt x="31233" y="13949"/>
                      <a:pt x="31233" y="13986"/>
                    </a:cubicBezTo>
                    <a:cubicBezTo>
                      <a:pt x="31233" y="14015"/>
                      <a:pt x="31226" y="14044"/>
                      <a:pt x="31223" y="14072"/>
                    </a:cubicBezTo>
                    <a:cubicBezTo>
                      <a:pt x="31219" y="14106"/>
                      <a:pt x="31216" y="14140"/>
                      <a:pt x="31206" y="14174"/>
                    </a:cubicBezTo>
                    <a:cubicBezTo>
                      <a:pt x="31198" y="14204"/>
                      <a:pt x="31184" y="14233"/>
                      <a:pt x="31171" y="14263"/>
                    </a:cubicBezTo>
                    <a:cubicBezTo>
                      <a:pt x="31158" y="14294"/>
                      <a:pt x="31145" y="14325"/>
                      <a:pt x="31128" y="14356"/>
                    </a:cubicBezTo>
                    <a:cubicBezTo>
                      <a:pt x="31111" y="14388"/>
                      <a:pt x="31089" y="14417"/>
                      <a:pt x="31066" y="14448"/>
                    </a:cubicBezTo>
                    <a:cubicBezTo>
                      <a:pt x="31046" y="14477"/>
                      <a:pt x="31027" y="14505"/>
                      <a:pt x="31003" y="14533"/>
                    </a:cubicBezTo>
                    <a:cubicBezTo>
                      <a:pt x="30976" y="14566"/>
                      <a:pt x="30945" y="14597"/>
                      <a:pt x="30913" y="14628"/>
                    </a:cubicBezTo>
                    <a:cubicBezTo>
                      <a:pt x="30888" y="14654"/>
                      <a:pt x="30861" y="14680"/>
                      <a:pt x="30833" y="14706"/>
                    </a:cubicBezTo>
                    <a:cubicBezTo>
                      <a:pt x="30796" y="14738"/>
                      <a:pt x="30755" y="14770"/>
                      <a:pt x="30714" y="14802"/>
                    </a:cubicBezTo>
                    <a:cubicBezTo>
                      <a:pt x="30683" y="14826"/>
                      <a:pt x="30653" y="14849"/>
                      <a:pt x="30619" y="14873"/>
                    </a:cubicBezTo>
                    <a:cubicBezTo>
                      <a:pt x="30572" y="14905"/>
                      <a:pt x="30523" y="14938"/>
                      <a:pt x="30471" y="14970"/>
                    </a:cubicBezTo>
                    <a:cubicBezTo>
                      <a:pt x="30437" y="14992"/>
                      <a:pt x="30403" y="15013"/>
                      <a:pt x="30367" y="15034"/>
                    </a:cubicBezTo>
                    <a:cubicBezTo>
                      <a:pt x="30311" y="15067"/>
                      <a:pt x="30250" y="15101"/>
                      <a:pt x="30188" y="15133"/>
                    </a:cubicBezTo>
                    <a:cubicBezTo>
                      <a:pt x="30152" y="15152"/>
                      <a:pt x="30115" y="15170"/>
                      <a:pt x="30079" y="15188"/>
                    </a:cubicBezTo>
                    <a:cubicBezTo>
                      <a:pt x="30011" y="15224"/>
                      <a:pt x="29940" y="15258"/>
                      <a:pt x="29866" y="15290"/>
                    </a:cubicBezTo>
                    <a:cubicBezTo>
                      <a:pt x="29831" y="15306"/>
                      <a:pt x="29794" y="15323"/>
                      <a:pt x="29759" y="15338"/>
                    </a:cubicBezTo>
                    <a:cubicBezTo>
                      <a:pt x="29678" y="15374"/>
                      <a:pt x="29595" y="15408"/>
                      <a:pt x="29510" y="15442"/>
                    </a:cubicBezTo>
                    <a:cubicBezTo>
                      <a:pt x="29476" y="15456"/>
                      <a:pt x="29442" y="15468"/>
                      <a:pt x="29408" y="15481"/>
                    </a:cubicBezTo>
                    <a:cubicBezTo>
                      <a:pt x="29315" y="15517"/>
                      <a:pt x="29220" y="15552"/>
                      <a:pt x="29121" y="15587"/>
                    </a:cubicBezTo>
                    <a:cubicBezTo>
                      <a:pt x="29091" y="15597"/>
                      <a:pt x="29061" y="15607"/>
                      <a:pt x="29030" y="15618"/>
                    </a:cubicBezTo>
                    <a:cubicBezTo>
                      <a:pt x="28924" y="15654"/>
                      <a:pt x="28817" y="15691"/>
                      <a:pt x="28704" y="15726"/>
                    </a:cubicBezTo>
                    <a:cubicBezTo>
                      <a:pt x="28681" y="15733"/>
                      <a:pt x="28655" y="15740"/>
                      <a:pt x="28631" y="15749"/>
                    </a:cubicBezTo>
                    <a:cubicBezTo>
                      <a:pt x="28511" y="15785"/>
                      <a:pt x="28387" y="15822"/>
                      <a:pt x="28261" y="15859"/>
                    </a:cubicBezTo>
                    <a:cubicBezTo>
                      <a:pt x="28247" y="15863"/>
                      <a:pt x="28231" y="15866"/>
                      <a:pt x="28218" y="15870"/>
                    </a:cubicBezTo>
                    <a:cubicBezTo>
                      <a:pt x="28081" y="15910"/>
                      <a:pt x="27938" y="15947"/>
                      <a:pt x="27794" y="15983"/>
                    </a:cubicBezTo>
                    <a:cubicBezTo>
                      <a:pt x="28159" y="15433"/>
                      <a:pt x="28394" y="13997"/>
                      <a:pt x="28542" y="12202"/>
                    </a:cubicBezTo>
                    <a:close/>
                    <a:moveTo>
                      <a:pt x="7990" y="12325"/>
                    </a:moveTo>
                    <a:cubicBezTo>
                      <a:pt x="8139" y="12374"/>
                      <a:pt x="8285" y="12427"/>
                      <a:pt x="8438" y="12473"/>
                    </a:cubicBezTo>
                    <a:cubicBezTo>
                      <a:pt x="8588" y="14146"/>
                      <a:pt x="8817" y="15463"/>
                      <a:pt x="9165" y="15985"/>
                    </a:cubicBezTo>
                    <a:cubicBezTo>
                      <a:pt x="9021" y="15948"/>
                      <a:pt x="8881" y="15910"/>
                      <a:pt x="8744" y="15872"/>
                    </a:cubicBezTo>
                    <a:cubicBezTo>
                      <a:pt x="8728" y="15867"/>
                      <a:pt x="8712" y="15863"/>
                      <a:pt x="8697" y="15859"/>
                    </a:cubicBezTo>
                    <a:cubicBezTo>
                      <a:pt x="8571" y="15822"/>
                      <a:pt x="8449" y="15787"/>
                      <a:pt x="8329" y="15749"/>
                    </a:cubicBezTo>
                    <a:cubicBezTo>
                      <a:pt x="8304" y="15742"/>
                      <a:pt x="8278" y="15733"/>
                      <a:pt x="8254" y="15726"/>
                    </a:cubicBezTo>
                    <a:cubicBezTo>
                      <a:pt x="8142" y="15691"/>
                      <a:pt x="8033" y="15654"/>
                      <a:pt x="7927" y="15618"/>
                    </a:cubicBezTo>
                    <a:cubicBezTo>
                      <a:pt x="7898" y="15607"/>
                      <a:pt x="7866" y="15597"/>
                      <a:pt x="7838" y="15587"/>
                    </a:cubicBezTo>
                    <a:cubicBezTo>
                      <a:pt x="7739" y="15552"/>
                      <a:pt x="7643" y="15517"/>
                      <a:pt x="7551" y="15481"/>
                    </a:cubicBezTo>
                    <a:cubicBezTo>
                      <a:pt x="7517" y="15468"/>
                      <a:pt x="7483" y="15454"/>
                      <a:pt x="7449" y="15442"/>
                    </a:cubicBezTo>
                    <a:cubicBezTo>
                      <a:pt x="7363" y="15408"/>
                      <a:pt x="7281" y="15372"/>
                      <a:pt x="7200" y="15338"/>
                    </a:cubicBezTo>
                    <a:cubicBezTo>
                      <a:pt x="7163" y="15323"/>
                      <a:pt x="7128" y="15306"/>
                      <a:pt x="7093" y="15290"/>
                    </a:cubicBezTo>
                    <a:cubicBezTo>
                      <a:pt x="7019" y="15256"/>
                      <a:pt x="6948" y="15222"/>
                      <a:pt x="6879" y="15188"/>
                    </a:cubicBezTo>
                    <a:cubicBezTo>
                      <a:pt x="6842" y="15170"/>
                      <a:pt x="6807" y="15152"/>
                      <a:pt x="6771" y="15133"/>
                    </a:cubicBezTo>
                    <a:cubicBezTo>
                      <a:pt x="6709" y="15101"/>
                      <a:pt x="6648" y="15067"/>
                      <a:pt x="6592" y="15033"/>
                    </a:cubicBezTo>
                    <a:cubicBezTo>
                      <a:pt x="6555" y="15013"/>
                      <a:pt x="6521" y="14992"/>
                      <a:pt x="6487" y="14970"/>
                    </a:cubicBezTo>
                    <a:cubicBezTo>
                      <a:pt x="6436" y="14938"/>
                      <a:pt x="6385" y="14905"/>
                      <a:pt x="6338" y="14871"/>
                    </a:cubicBezTo>
                    <a:cubicBezTo>
                      <a:pt x="6306" y="14849"/>
                      <a:pt x="6275" y="14825"/>
                      <a:pt x="6245" y="14802"/>
                    </a:cubicBezTo>
                    <a:cubicBezTo>
                      <a:pt x="6203" y="14770"/>
                      <a:pt x="6163" y="14738"/>
                      <a:pt x="6126" y="14706"/>
                    </a:cubicBezTo>
                    <a:cubicBezTo>
                      <a:pt x="6097" y="14680"/>
                      <a:pt x="6071" y="14654"/>
                      <a:pt x="6046" y="14628"/>
                    </a:cubicBezTo>
                    <a:cubicBezTo>
                      <a:pt x="6013" y="14597"/>
                      <a:pt x="5982" y="14566"/>
                      <a:pt x="5955" y="14533"/>
                    </a:cubicBezTo>
                    <a:cubicBezTo>
                      <a:pt x="5931" y="14505"/>
                      <a:pt x="5913" y="14477"/>
                      <a:pt x="5891" y="14448"/>
                    </a:cubicBezTo>
                    <a:cubicBezTo>
                      <a:pt x="5870" y="14417"/>
                      <a:pt x="5848" y="14388"/>
                      <a:pt x="5829" y="14356"/>
                    </a:cubicBezTo>
                    <a:cubicBezTo>
                      <a:pt x="5812" y="14325"/>
                      <a:pt x="5801" y="14294"/>
                      <a:pt x="5788" y="14263"/>
                    </a:cubicBezTo>
                    <a:cubicBezTo>
                      <a:pt x="5775" y="14233"/>
                      <a:pt x="5761" y="14204"/>
                      <a:pt x="5753" y="14174"/>
                    </a:cubicBezTo>
                    <a:cubicBezTo>
                      <a:pt x="5743" y="14140"/>
                      <a:pt x="5740" y="14106"/>
                      <a:pt x="5736" y="14072"/>
                    </a:cubicBezTo>
                    <a:cubicBezTo>
                      <a:pt x="5732" y="14044"/>
                      <a:pt x="5726" y="14015"/>
                      <a:pt x="5726" y="13986"/>
                    </a:cubicBezTo>
                    <a:cubicBezTo>
                      <a:pt x="5726" y="13949"/>
                      <a:pt x="5734" y="13912"/>
                      <a:pt x="5740" y="13874"/>
                    </a:cubicBezTo>
                    <a:cubicBezTo>
                      <a:pt x="5744" y="13847"/>
                      <a:pt x="5746" y="13820"/>
                      <a:pt x="5753" y="13793"/>
                    </a:cubicBezTo>
                    <a:cubicBezTo>
                      <a:pt x="5765" y="13751"/>
                      <a:pt x="5787" y="13707"/>
                      <a:pt x="5807" y="13665"/>
                    </a:cubicBezTo>
                    <a:cubicBezTo>
                      <a:pt x="5818" y="13642"/>
                      <a:pt x="5823" y="13619"/>
                      <a:pt x="5836" y="13597"/>
                    </a:cubicBezTo>
                    <a:cubicBezTo>
                      <a:pt x="5874" y="13530"/>
                      <a:pt x="5921" y="13462"/>
                      <a:pt x="5981" y="13394"/>
                    </a:cubicBezTo>
                    <a:cubicBezTo>
                      <a:pt x="6024" y="13343"/>
                      <a:pt x="6078" y="13293"/>
                      <a:pt x="6132" y="13243"/>
                    </a:cubicBezTo>
                    <a:cubicBezTo>
                      <a:pt x="6167" y="13212"/>
                      <a:pt x="6203" y="13181"/>
                      <a:pt x="6241" y="13151"/>
                    </a:cubicBezTo>
                    <a:cubicBezTo>
                      <a:pt x="6241" y="13151"/>
                      <a:pt x="6241" y="13151"/>
                      <a:pt x="6239" y="13150"/>
                    </a:cubicBezTo>
                    <a:cubicBezTo>
                      <a:pt x="6647" y="12823"/>
                      <a:pt x="7255" y="12550"/>
                      <a:pt x="7990" y="12325"/>
                    </a:cubicBezTo>
                    <a:close/>
                    <a:moveTo>
                      <a:pt x="8240" y="1"/>
                    </a:moveTo>
                    <a:cubicBezTo>
                      <a:pt x="8240" y="1"/>
                      <a:pt x="8210" y="998"/>
                      <a:pt x="8192" y="2491"/>
                    </a:cubicBezTo>
                    <a:cubicBezTo>
                      <a:pt x="7159" y="1911"/>
                      <a:pt x="4898" y="778"/>
                      <a:pt x="3012" y="778"/>
                    </a:cubicBezTo>
                    <a:cubicBezTo>
                      <a:pt x="1362" y="778"/>
                      <a:pt x="0" y="1646"/>
                      <a:pt x="0" y="4512"/>
                    </a:cubicBezTo>
                    <a:cubicBezTo>
                      <a:pt x="0" y="7103"/>
                      <a:pt x="2476" y="10021"/>
                      <a:pt x="6503" y="11761"/>
                    </a:cubicBezTo>
                    <a:lnTo>
                      <a:pt x="6503" y="11761"/>
                    </a:lnTo>
                    <a:cubicBezTo>
                      <a:pt x="5915" y="11924"/>
                      <a:pt x="5373" y="12109"/>
                      <a:pt x="4898" y="12318"/>
                    </a:cubicBezTo>
                    <a:cubicBezTo>
                      <a:pt x="4847" y="12340"/>
                      <a:pt x="4796" y="12363"/>
                      <a:pt x="4747" y="12387"/>
                    </a:cubicBezTo>
                    <a:cubicBezTo>
                      <a:pt x="4677" y="12420"/>
                      <a:pt x="4608" y="12451"/>
                      <a:pt x="4542" y="12485"/>
                    </a:cubicBezTo>
                    <a:cubicBezTo>
                      <a:pt x="4441" y="12536"/>
                      <a:pt x="4346" y="12587"/>
                      <a:pt x="4254" y="12640"/>
                    </a:cubicBezTo>
                    <a:cubicBezTo>
                      <a:pt x="4208" y="12666"/>
                      <a:pt x="4165" y="12694"/>
                      <a:pt x="4121" y="12721"/>
                    </a:cubicBezTo>
                    <a:cubicBezTo>
                      <a:pt x="4044" y="12768"/>
                      <a:pt x="3970" y="12817"/>
                      <a:pt x="3901" y="12865"/>
                    </a:cubicBezTo>
                    <a:cubicBezTo>
                      <a:pt x="3874" y="12885"/>
                      <a:pt x="3846" y="12902"/>
                      <a:pt x="3820" y="12920"/>
                    </a:cubicBezTo>
                    <a:cubicBezTo>
                      <a:pt x="3728" y="12990"/>
                      <a:pt x="3643" y="13061"/>
                      <a:pt x="3564" y="13134"/>
                    </a:cubicBezTo>
                    <a:cubicBezTo>
                      <a:pt x="3544" y="13152"/>
                      <a:pt x="3524" y="13172"/>
                      <a:pt x="3505" y="13191"/>
                    </a:cubicBezTo>
                    <a:cubicBezTo>
                      <a:pt x="3424" y="13268"/>
                      <a:pt x="3349" y="13348"/>
                      <a:pt x="3285" y="13430"/>
                    </a:cubicBezTo>
                    <a:cubicBezTo>
                      <a:pt x="2708" y="14174"/>
                      <a:pt x="2968" y="14854"/>
                      <a:pt x="3786" y="15459"/>
                    </a:cubicBezTo>
                    <a:cubicBezTo>
                      <a:pt x="3990" y="15610"/>
                      <a:pt x="4229" y="15756"/>
                      <a:pt x="4499" y="15896"/>
                    </a:cubicBezTo>
                    <a:cubicBezTo>
                      <a:pt x="4768" y="16037"/>
                      <a:pt x="5068" y="16173"/>
                      <a:pt x="5393" y="16305"/>
                    </a:cubicBezTo>
                    <a:cubicBezTo>
                      <a:pt x="8647" y="17610"/>
                      <a:pt x="14489" y="18384"/>
                      <a:pt x="18480" y="18384"/>
                    </a:cubicBezTo>
                    <a:cubicBezTo>
                      <a:pt x="22471" y="18384"/>
                      <a:pt x="28312" y="17610"/>
                      <a:pt x="31566" y="16305"/>
                    </a:cubicBezTo>
                    <a:cubicBezTo>
                      <a:pt x="31891" y="16173"/>
                      <a:pt x="32191" y="16037"/>
                      <a:pt x="32461" y="15896"/>
                    </a:cubicBezTo>
                    <a:cubicBezTo>
                      <a:pt x="32730" y="15756"/>
                      <a:pt x="32969" y="15609"/>
                      <a:pt x="33173" y="15459"/>
                    </a:cubicBezTo>
                    <a:cubicBezTo>
                      <a:pt x="33991" y="14854"/>
                      <a:pt x="34251" y="14174"/>
                      <a:pt x="33674" y="13430"/>
                    </a:cubicBezTo>
                    <a:cubicBezTo>
                      <a:pt x="33604" y="13342"/>
                      <a:pt x="33525" y="13256"/>
                      <a:pt x="33437" y="13174"/>
                    </a:cubicBezTo>
                    <a:cubicBezTo>
                      <a:pt x="33406" y="13144"/>
                      <a:pt x="33371" y="13116"/>
                      <a:pt x="33337" y="13086"/>
                    </a:cubicBezTo>
                    <a:cubicBezTo>
                      <a:pt x="33278" y="13035"/>
                      <a:pt x="33218" y="12983"/>
                      <a:pt x="33152" y="12933"/>
                    </a:cubicBezTo>
                    <a:cubicBezTo>
                      <a:pt x="33105" y="12898"/>
                      <a:pt x="33053" y="12864"/>
                      <a:pt x="33003" y="12830"/>
                    </a:cubicBezTo>
                    <a:cubicBezTo>
                      <a:pt x="32944" y="12789"/>
                      <a:pt x="32884" y="12749"/>
                      <a:pt x="32822" y="12710"/>
                    </a:cubicBezTo>
                    <a:cubicBezTo>
                      <a:pt x="32760" y="12671"/>
                      <a:pt x="32695" y="12635"/>
                      <a:pt x="32628" y="12599"/>
                    </a:cubicBezTo>
                    <a:cubicBezTo>
                      <a:pt x="32570" y="12567"/>
                      <a:pt x="32512" y="12534"/>
                      <a:pt x="32451" y="12503"/>
                    </a:cubicBezTo>
                    <a:cubicBezTo>
                      <a:pt x="32375" y="12463"/>
                      <a:pt x="32294" y="12425"/>
                      <a:pt x="32214" y="12387"/>
                    </a:cubicBezTo>
                    <a:cubicBezTo>
                      <a:pt x="32158" y="12362"/>
                      <a:pt x="32103" y="12338"/>
                      <a:pt x="32048" y="12312"/>
                    </a:cubicBezTo>
                    <a:cubicBezTo>
                      <a:pt x="31955" y="12271"/>
                      <a:pt x="31860" y="12231"/>
                      <a:pt x="31762" y="12193"/>
                    </a:cubicBezTo>
                    <a:cubicBezTo>
                      <a:pt x="31716" y="12175"/>
                      <a:pt x="31666" y="12156"/>
                      <a:pt x="31618" y="12138"/>
                    </a:cubicBezTo>
                    <a:cubicBezTo>
                      <a:pt x="31508" y="12096"/>
                      <a:pt x="31396" y="12055"/>
                      <a:pt x="31280" y="12015"/>
                    </a:cubicBezTo>
                    <a:cubicBezTo>
                      <a:pt x="31246" y="12002"/>
                      <a:pt x="31211" y="11991"/>
                      <a:pt x="31175" y="11980"/>
                    </a:cubicBezTo>
                    <a:cubicBezTo>
                      <a:pt x="31042" y="11936"/>
                      <a:pt x="30908" y="11892"/>
                      <a:pt x="30769" y="11851"/>
                    </a:cubicBezTo>
                    <a:cubicBezTo>
                      <a:pt x="30768" y="11851"/>
                      <a:pt x="30768" y="11851"/>
                      <a:pt x="30766" y="11849"/>
                    </a:cubicBezTo>
                    <a:cubicBezTo>
                      <a:pt x="30102" y="11651"/>
                      <a:pt x="29371" y="11482"/>
                      <a:pt x="28605" y="11339"/>
                    </a:cubicBezTo>
                    <a:lnTo>
                      <a:pt x="28605" y="11339"/>
                    </a:lnTo>
                    <a:cubicBezTo>
                      <a:pt x="28915" y="6562"/>
                      <a:pt x="28719" y="1"/>
                      <a:pt x="28719" y="1"/>
                    </a:cubicBezTo>
                    <a:lnTo>
                      <a:pt x="28719" y="1"/>
                    </a:lnTo>
                    <a:cubicBezTo>
                      <a:pt x="26106" y="958"/>
                      <a:pt x="18479" y="1465"/>
                      <a:pt x="18479" y="1465"/>
                    </a:cubicBezTo>
                    <a:cubicBezTo>
                      <a:pt x="18479" y="1465"/>
                      <a:pt x="10853" y="958"/>
                      <a:pt x="824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47"/>
              <p:cNvSpPr/>
              <p:nvPr/>
            </p:nvSpPr>
            <p:spPr>
              <a:xfrm>
                <a:off x="6154594" y="3054396"/>
                <a:ext cx="1447113" cy="1361759"/>
              </a:xfrm>
              <a:custGeom>
                <a:avLst/>
                <a:gdLst/>
                <a:ahLst/>
                <a:cxnLst/>
                <a:rect l="l" t="t" r="r" b="b"/>
                <a:pathLst>
                  <a:path w="20493" h="19287" extrusionOk="0">
                    <a:moveTo>
                      <a:pt x="10249" y="661"/>
                    </a:moveTo>
                    <a:cubicBezTo>
                      <a:pt x="14871" y="661"/>
                      <a:pt x="18618" y="1039"/>
                      <a:pt x="18618" y="1505"/>
                    </a:cubicBezTo>
                    <a:cubicBezTo>
                      <a:pt x="18616" y="1663"/>
                      <a:pt x="18169" y="1812"/>
                      <a:pt x="17408" y="1939"/>
                    </a:cubicBezTo>
                    <a:cubicBezTo>
                      <a:pt x="17376" y="1945"/>
                      <a:pt x="17343" y="1950"/>
                      <a:pt x="17309" y="1956"/>
                    </a:cubicBezTo>
                    <a:cubicBezTo>
                      <a:pt x="17226" y="1969"/>
                      <a:pt x="17136" y="1981"/>
                      <a:pt x="17046" y="1994"/>
                    </a:cubicBezTo>
                    <a:cubicBezTo>
                      <a:pt x="17008" y="2000"/>
                      <a:pt x="16967" y="2005"/>
                      <a:pt x="16927" y="2011"/>
                    </a:cubicBezTo>
                    <a:cubicBezTo>
                      <a:pt x="16629" y="2051"/>
                      <a:pt x="16296" y="2087"/>
                      <a:pt x="15932" y="2121"/>
                    </a:cubicBezTo>
                    <a:cubicBezTo>
                      <a:pt x="15869" y="2127"/>
                      <a:pt x="15804" y="2134"/>
                      <a:pt x="15737" y="2140"/>
                    </a:cubicBezTo>
                    <a:cubicBezTo>
                      <a:pt x="15633" y="2148"/>
                      <a:pt x="15528" y="2157"/>
                      <a:pt x="15419" y="2165"/>
                    </a:cubicBezTo>
                    <a:cubicBezTo>
                      <a:pt x="15340" y="2172"/>
                      <a:pt x="15256" y="2178"/>
                      <a:pt x="15174" y="2185"/>
                    </a:cubicBezTo>
                    <a:cubicBezTo>
                      <a:pt x="15035" y="2195"/>
                      <a:pt x="14897" y="2205"/>
                      <a:pt x="14753" y="2213"/>
                    </a:cubicBezTo>
                    <a:cubicBezTo>
                      <a:pt x="14612" y="2223"/>
                      <a:pt x="14471" y="2232"/>
                      <a:pt x="14327" y="2240"/>
                    </a:cubicBezTo>
                    <a:cubicBezTo>
                      <a:pt x="14235" y="2244"/>
                      <a:pt x="14140" y="2250"/>
                      <a:pt x="14045" y="2254"/>
                    </a:cubicBezTo>
                    <a:cubicBezTo>
                      <a:pt x="13919" y="2261"/>
                      <a:pt x="13792" y="2267"/>
                      <a:pt x="13662" y="2273"/>
                    </a:cubicBezTo>
                    <a:cubicBezTo>
                      <a:pt x="13571" y="2277"/>
                      <a:pt x="13482" y="2281"/>
                      <a:pt x="13391" y="2286"/>
                    </a:cubicBezTo>
                    <a:cubicBezTo>
                      <a:pt x="13220" y="2293"/>
                      <a:pt x="13046" y="2298"/>
                      <a:pt x="12869" y="2304"/>
                    </a:cubicBezTo>
                    <a:cubicBezTo>
                      <a:pt x="12816" y="2305"/>
                      <a:pt x="12765" y="2308"/>
                      <a:pt x="12711" y="2310"/>
                    </a:cubicBezTo>
                    <a:cubicBezTo>
                      <a:pt x="12483" y="2317"/>
                      <a:pt x="12250" y="2322"/>
                      <a:pt x="12013" y="2328"/>
                    </a:cubicBezTo>
                    <a:cubicBezTo>
                      <a:pt x="11940" y="2329"/>
                      <a:pt x="11866" y="2331"/>
                      <a:pt x="11791" y="2332"/>
                    </a:cubicBezTo>
                    <a:cubicBezTo>
                      <a:pt x="11610" y="2335"/>
                      <a:pt x="11428" y="2338"/>
                      <a:pt x="11242" y="2341"/>
                    </a:cubicBezTo>
                    <a:cubicBezTo>
                      <a:pt x="11167" y="2341"/>
                      <a:pt x="11092" y="2342"/>
                      <a:pt x="11016" y="2344"/>
                    </a:cubicBezTo>
                    <a:cubicBezTo>
                      <a:pt x="10763" y="2345"/>
                      <a:pt x="10508" y="2346"/>
                      <a:pt x="10249" y="2346"/>
                    </a:cubicBezTo>
                    <a:cubicBezTo>
                      <a:pt x="9990" y="2346"/>
                      <a:pt x="9734" y="2345"/>
                      <a:pt x="9481" y="2344"/>
                    </a:cubicBezTo>
                    <a:cubicBezTo>
                      <a:pt x="9406" y="2342"/>
                      <a:pt x="9331" y="2341"/>
                      <a:pt x="9255" y="2341"/>
                    </a:cubicBezTo>
                    <a:cubicBezTo>
                      <a:pt x="9071" y="2338"/>
                      <a:pt x="8887" y="2335"/>
                      <a:pt x="8706" y="2332"/>
                    </a:cubicBezTo>
                    <a:cubicBezTo>
                      <a:pt x="8632" y="2331"/>
                      <a:pt x="8557" y="2329"/>
                      <a:pt x="8484" y="2328"/>
                    </a:cubicBezTo>
                    <a:cubicBezTo>
                      <a:pt x="8247" y="2322"/>
                      <a:pt x="8015" y="2317"/>
                      <a:pt x="7786" y="2310"/>
                    </a:cubicBezTo>
                    <a:cubicBezTo>
                      <a:pt x="7734" y="2308"/>
                      <a:pt x="7681" y="2305"/>
                      <a:pt x="7629" y="2304"/>
                    </a:cubicBezTo>
                    <a:cubicBezTo>
                      <a:pt x="7452" y="2298"/>
                      <a:pt x="7278" y="2293"/>
                      <a:pt x="7107" y="2286"/>
                    </a:cubicBezTo>
                    <a:cubicBezTo>
                      <a:pt x="7016" y="2281"/>
                      <a:pt x="6926" y="2277"/>
                      <a:pt x="6837" y="2273"/>
                    </a:cubicBezTo>
                    <a:cubicBezTo>
                      <a:pt x="6707" y="2267"/>
                      <a:pt x="6579" y="2261"/>
                      <a:pt x="6452" y="2254"/>
                    </a:cubicBezTo>
                    <a:cubicBezTo>
                      <a:pt x="6359" y="2250"/>
                      <a:pt x="6264" y="2244"/>
                      <a:pt x="6172" y="2240"/>
                    </a:cubicBezTo>
                    <a:cubicBezTo>
                      <a:pt x="6026" y="2232"/>
                      <a:pt x="5885" y="2223"/>
                      <a:pt x="5743" y="2213"/>
                    </a:cubicBezTo>
                    <a:cubicBezTo>
                      <a:pt x="5600" y="2205"/>
                      <a:pt x="5462" y="2195"/>
                      <a:pt x="5324" y="2185"/>
                    </a:cubicBezTo>
                    <a:cubicBezTo>
                      <a:pt x="5241" y="2178"/>
                      <a:pt x="5159" y="2172"/>
                      <a:pt x="5078" y="2165"/>
                    </a:cubicBezTo>
                    <a:cubicBezTo>
                      <a:pt x="4969" y="2157"/>
                      <a:pt x="4865" y="2148"/>
                      <a:pt x="4760" y="2140"/>
                    </a:cubicBezTo>
                    <a:cubicBezTo>
                      <a:pt x="4693" y="2134"/>
                      <a:pt x="4628" y="2127"/>
                      <a:pt x="4565" y="2121"/>
                    </a:cubicBezTo>
                    <a:cubicBezTo>
                      <a:pt x="4201" y="2087"/>
                      <a:pt x="3870" y="2051"/>
                      <a:pt x="3570" y="2011"/>
                    </a:cubicBezTo>
                    <a:cubicBezTo>
                      <a:pt x="3530" y="2005"/>
                      <a:pt x="3491" y="2000"/>
                      <a:pt x="3451" y="1994"/>
                    </a:cubicBezTo>
                    <a:cubicBezTo>
                      <a:pt x="3361" y="1981"/>
                      <a:pt x="3273" y="1969"/>
                      <a:pt x="3188" y="1954"/>
                    </a:cubicBezTo>
                    <a:cubicBezTo>
                      <a:pt x="3154" y="1950"/>
                      <a:pt x="3121" y="1945"/>
                      <a:pt x="3089" y="1939"/>
                    </a:cubicBezTo>
                    <a:cubicBezTo>
                      <a:pt x="2328" y="1812"/>
                      <a:pt x="1881" y="1663"/>
                      <a:pt x="1881" y="1505"/>
                    </a:cubicBezTo>
                    <a:cubicBezTo>
                      <a:pt x="1881" y="1039"/>
                      <a:pt x="5627" y="661"/>
                      <a:pt x="10249" y="661"/>
                    </a:cubicBezTo>
                    <a:close/>
                    <a:moveTo>
                      <a:pt x="10248" y="1"/>
                    </a:moveTo>
                    <a:cubicBezTo>
                      <a:pt x="4590" y="1"/>
                      <a:pt x="3" y="704"/>
                      <a:pt x="3" y="1570"/>
                    </a:cubicBezTo>
                    <a:cubicBezTo>
                      <a:pt x="3" y="1605"/>
                      <a:pt x="15" y="1640"/>
                      <a:pt x="30" y="1676"/>
                    </a:cubicBezTo>
                    <a:cubicBezTo>
                      <a:pt x="9" y="1659"/>
                      <a:pt x="0" y="1649"/>
                      <a:pt x="0" y="1649"/>
                    </a:cubicBezTo>
                    <a:lnTo>
                      <a:pt x="0" y="1649"/>
                    </a:lnTo>
                    <a:cubicBezTo>
                      <a:pt x="0" y="1983"/>
                      <a:pt x="680" y="2304"/>
                      <a:pt x="1835" y="2576"/>
                    </a:cubicBezTo>
                    <a:cubicBezTo>
                      <a:pt x="1801" y="6313"/>
                      <a:pt x="1783" y="10088"/>
                      <a:pt x="2138" y="13751"/>
                    </a:cubicBezTo>
                    <a:cubicBezTo>
                      <a:pt x="2318" y="15603"/>
                      <a:pt x="2848" y="17240"/>
                      <a:pt x="3453" y="18918"/>
                    </a:cubicBezTo>
                    <a:cubicBezTo>
                      <a:pt x="5365" y="19256"/>
                      <a:pt x="7724" y="19287"/>
                      <a:pt x="9644" y="19287"/>
                    </a:cubicBezTo>
                    <a:lnTo>
                      <a:pt x="9695" y="19287"/>
                    </a:lnTo>
                    <a:cubicBezTo>
                      <a:pt x="8492" y="17567"/>
                      <a:pt x="8018" y="15402"/>
                      <a:pt x="7657" y="13178"/>
                    </a:cubicBezTo>
                    <a:cubicBezTo>
                      <a:pt x="7107" y="9797"/>
                      <a:pt x="7045" y="6568"/>
                      <a:pt x="7059" y="3222"/>
                    </a:cubicBezTo>
                    <a:lnTo>
                      <a:pt x="7059" y="3222"/>
                    </a:lnTo>
                    <a:cubicBezTo>
                      <a:pt x="8062" y="3279"/>
                      <a:pt x="9133" y="3310"/>
                      <a:pt x="10245" y="3310"/>
                    </a:cubicBezTo>
                    <a:cubicBezTo>
                      <a:pt x="15903" y="3310"/>
                      <a:pt x="20491" y="2516"/>
                      <a:pt x="20491" y="1649"/>
                    </a:cubicBezTo>
                    <a:lnTo>
                      <a:pt x="20491" y="1649"/>
                    </a:lnTo>
                    <a:cubicBezTo>
                      <a:pt x="20491" y="1649"/>
                      <a:pt x="20484" y="1656"/>
                      <a:pt x="20471" y="1667"/>
                    </a:cubicBezTo>
                    <a:cubicBezTo>
                      <a:pt x="20484" y="1635"/>
                      <a:pt x="20492" y="1602"/>
                      <a:pt x="20492" y="1570"/>
                    </a:cubicBezTo>
                    <a:cubicBezTo>
                      <a:pt x="20492" y="704"/>
                      <a:pt x="15906" y="1"/>
                      <a:pt x="1024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13" name="Google Shape;613;p47"/>
            <p:cNvSpPr/>
            <p:nvPr/>
          </p:nvSpPr>
          <p:spPr>
            <a:xfrm>
              <a:off x="5377759" y="3055393"/>
              <a:ext cx="2164724" cy="1562349"/>
            </a:xfrm>
            <a:custGeom>
              <a:avLst/>
              <a:gdLst/>
              <a:ahLst/>
              <a:cxnLst/>
              <a:rect l="l" t="t" r="r" b="b"/>
              <a:pathLst>
                <a:path w="29428" h="21242" extrusionOk="0">
                  <a:moveTo>
                    <a:pt x="16673" y="0"/>
                  </a:moveTo>
                  <a:cubicBezTo>
                    <a:pt x="12052" y="0"/>
                    <a:pt x="8306" y="378"/>
                    <a:pt x="8306" y="844"/>
                  </a:cubicBezTo>
                  <a:cubicBezTo>
                    <a:pt x="8306" y="964"/>
                    <a:pt x="8563" y="1078"/>
                    <a:pt x="9019" y="1182"/>
                  </a:cubicBezTo>
                  <a:cubicBezTo>
                    <a:pt x="10316" y="886"/>
                    <a:pt x="13253" y="679"/>
                    <a:pt x="16673" y="679"/>
                  </a:cubicBezTo>
                  <a:cubicBezTo>
                    <a:pt x="20094" y="679"/>
                    <a:pt x="23029" y="886"/>
                    <a:pt x="24328" y="1182"/>
                  </a:cubicBezTo>
                  <a:cubicBezTo>
                    <a:pt x="24784" y="1078"/>
                    <a:pt x="25041" y="964"/>
                    <a:pt x="25041" y="844"/>
                  </a:cubicBezTo>
                  <a:cubicBezTo>
                    <a:pt x="25041" y="378"/>
                    <a:pt x="21295" y="0"/>
                    <a:pt x="16673" y="0"/>
                  </a:cubicBezTo>
                  <a:close/>
                  <a:moveTo>
                    <a:pt x="4988" y="2691"/>
                  </a:moveTo>
                  <a:lnTo>
                    <a:pt x="4988" y="2691"/>
                  </a:lnTo>
                  <a:cubicBezTo>
                    <a:pt x="5056" y="3733"/>
                    <a:pt x="5056" y="4804"/>
                    <a:pt x="5036" y="5884"/>
                  </a:cubicBezTo>
                  <a:cubicBezTo>
                    <a:pt x="5519" y="6334"/>
                    <a:pt x="5971" y="6866"/>
                    <a:pt x="6353" y="7468"/>
                  </a:cubicBezTo>
                  <a:cubicBezTo>
                    <a:pt x="6345" y="6941"/>
                    <a:pt x="6359" y="6415"/>
                    <a:pt x="6373" y="5887"/>
                  </a:cubicBezTo>
                  <a:cubicBezTo>
                    <a:pt x="6373" y="6203"/>
                    <a:pt x="6375" y="6521"/>
                    <a:pt x="6377" y="6849"/>
                  </a:cubicBezTo>
                  <a:cubicBezTo>
                    <a:pt x="9367" y="7361"/>
                    <a:pt x="12894" y="7659"/>
                    <a:pt x="16673" y="7659"/>
                  </a:cubicBezTo>
                  <a:cubicBezTo>
                    <a:pt x="20453" y="7659"/>
                    <a:pt x="23979" y="7361"/>
                    <a:pt x="26970" y="6849"/>
                  </a:cubicBezTo>
                  <a:cubicBezTo>
                    <a:pt x="26972" y="6462"/>
                    <a:pt x="26975" y="6081"/>
                    <a:pt x="26975" y="5710"/>
                  </a:cubicBezTo>
                  <a:lnTo>
                    <a:pt x="26974" y="5710"/>
                  </a:lnTo>
                  <a:cubicBezTo>
                    <a:pt x="23983" y="6224"/>
                    <a:pt x="20455" y="6521"/>
                    <a:pt x="16673" y="6521"/>
                  </a:cubicBezTo>
                  <a:cubicBezTo>
                    <a:pt x="12894" y="6521"/>
                    <a:pt x="9368" y="6224"/>
                    <a:pt x="6377" y="5712"/>
                  </a:cubicBezTo>
                  <a:cubicBezTo>
                    <a:pt x="6399" y="4958"/>
                    <a:pt x="6418" y="4202"/>
                    <a:pt x="6384" y="3443"/>
                  </a:cubicBezTo>
                  <a:cubicBezTo>
                    <a:pt x="6384" y="3428"/>
                    <a:pt x="6387" y="3414"/>
                    <a:pt x="6387" y="3400"/>
                  </a:cubicBezTo>
                  <a:cubicBezTo>
                    <a:pt x="6041" y="3205"/>
                    <a:pt x="5554" y="2947"/>
                    <a:pt x="4988" y="2691"/>
                  </a:cubicBezTo>
                  <a:close/>
                  <a:moveTo>
                    <a:pt x="6661" y="13690"/>
                  </a:moveTo>
                  <a:lnTo>
                    <a:pt x="6661" y="13690"/>
                  </a:lnTo>
                  <a:cubicBezTo>
                    <a:pt x="6676" y="13837"/>
                    <a:pt x="6691" y="13981"/>
                    <a:pt x="6706" y="14122"/>
                  </a:cubicBezTo>
                  <a:lnTo>
                    <a:pt x="6706" y="14122"/>
                  </a:lnTo>
                  <a:cubicBezTo>
                    <a:pt x="6690" y="13981"/>
                    <a:pt x="6675" y="13837"/>
                    <a:pt x="6661" y="13690"/>
                  </a:cubicBezTo>
                  <a:close/>
                  <a:moveTo>
                    <a:pt x="1451" y="3911"/>
                  </a:moveTo>
                  <a:cubicBezTo>
                    <a:pt x="588" y="3911"/>
                    <a:pt x="1" y="4480"/>
                    <a:pt x="1" y="5784"/>
                  </a:cubicBezTo>
                  <a:cubicBezTo>
                    <a:pt x="1" y="8149"/>
                    <a:pt x="2939" y="9615"/>
                    <a:pt x="4995" y="10352"/>
                  </a:cubicBezTo>
                  <a:cubicBezTo>
                    <a:pt x="5021" y="11211"/>
                    <a:pt x="5080" y="12061"/>
                    <a:pt x="5202" y="12890"/>
                  </a:cubicBezTo>
                  <a:cubicBezTo>
                    <a:pt x="5517" y="13014"/>
                    <a:pt x="5844" y="13128"/>
                    <a:pt x="6177" y="13235"/>
                  </a:cubicBezTo>
                  <a:lnTo>
                    <a:pt x="6177" y="13235"/>
                  </a:lnTo>
                  <a:cubicBezTo>
                    <a:pt x="5446" y="13461"/>
                    <a:pt x="4838" y="13732"/>
                    <a:pt x="4433" y="14059"/>
                  </a:cubicBezTo>
                  <a:lnTo>
                    <a:pt x="4435" y="14059"/>
                  </a:lnTo>
                  <a:cubicBezTo>
                    <a:pt x="4397" y="14090"/>
                    <a:pt x="4361" y="14121"/>
                    <a:pt x="4326" y="14151"/>
                  </a:cubicBezTo>
                  <a:cubicBezTo>
                    <a:pt x="4272" y="14201"/>
                    <a:pt x="4218" y="14251"/>
                    <a:pt x="4175" y="14302"/>
                  </a:cubicBezTo>
                  <a:cubicBezTo>
                    <a:pt x="4115" y="14370"/>
                    <a:pt x="4068" y="14438"/>
                    <a:pt x="4030" y="14505"/>
                  </a:cubicBezTo>
                  <a:cubicBezTo>
                    <a:pt x="4017" y="14527"/>
                    <a:pt x="4012" y="14550"/>
                    <a:pt x="4001" y="14573"/>
                  </a:cubicBezTo>
                  <a:cubicBezTo>
                    <a:pt x="3981" y="14615"/>
                    <a:pt x="3959" y="14659"/>
                    <a:pt x="3947" y="14701"/>
                  </a:cubicBezTo>
                  <a:cubicBezTo>
                    <a:pt x="3940" y="14728"/>
                    <a:pt x="3938" y="14755"/>
                    <a:pt x="3934" y="14782"/>
                  </a:cubicBezTo>
                  <a:cubicBezTo>
                    <a:pt x="3927" y="14820"/>
                    <a:pt x="3920" y="14857"/>
                    <a:pt x="3920" y="14894"/>
                  </a:cubicBezTo>
                  <a:cubicBezTo>
                    <a:pt x="3920" y="14923"/>
                    <a:pt x="3926" y="14952"/>
                    <a:pt x="3930" y="14980"/>
                  </a:cubicBezTo>
                  <a:cubicBezTo>
                    <a:pt x="3934" y="15014"/>
                    <a:pt x="3937" y="15048"/>
                    <a:pt x="3947" y="15082"/>
                  </a:cubicBezTo>
                  <a:cubicBezTo>
                    <a:pt x="3955" y="15112"/>
                    <a:pt x="3969" y="15141"/>
                    <a:pt x="3982" y="15171"/>
                  </a:cubicBezTo>
                  <a:cubicBezTo>
                    <a:pt x="3995" y="15202"/>
                    <a:pt x="4006" y="15233"/>
                    <a:pt x="4023" y="15264"/>
                  </a:cubicBezTo>
                  <a:cubicBezTo>
                    <a:pt x="4042" y="15296"/>
                    <a:pt x="4064" y="15325"/>
                    <a:pt x="4085" y="15356"/>
                  </a:cubicBezTo>
                  <a:cubicBezTo>
                    <a:pt x="4107" y="15385"/>
                    <a:pt x="4125" y="15413"/>
                    <a:pt x="4149" y="15441"/>
                  </a:cubicBezTo>
                  <a:cubicBezTo>
                    <a:pt x="4176" y="15474"/>
                    <a:pt x="4207" y="15505"/>
                    <a:pt x="4238" y="15536"/>
                  </a:cubicBezTo>
                  <a:cubicBezTo>
                    <a:pt x="4265" y="15562"/>
                    <a:pt x="4291" y="15588"/>
                    <a:pt x="4320" y="15614"/>
                  </a:cubicBezTo>
                  <a:cubicBezTo>
                    <a:pt x="4357" y="15646"/>
                    <a:pt x="4397" y="15678"/>
                    <a:pt x="4439" y="15710"/>
                  </a:cubicBezTo>
                  <a:cubicBezTo>
                    <a:pt x="4469" y="15733"/>
                    <a:pt x="4500" y="15757"/>
                    <a:pt x="4532" y="15781"/>
                  </a:cubicBezTo>
                  <a:cubicBezTo>
                    <a:pt x="4579" y="15813"/>
                    <a:pt x="4630" y="15846"/>
                    <a:pt x="4681" y="15878"/>
                  </a:cubicBezTo>
                  <a:cubicBezTo>
                    <a:pt x="4715" y="15900"/>
                    <a:pt x="4749" y="15921"/>
                    <a:pt x="4784" y="15942"/>
                  </a:cubicBezTo>
                  <a:cubicBezTo>
                    <a:pt x="4842" y="15975"/>
                    <a:pt x="4902" y="16009"/>
                    <a:pt x="4965" y="16041"/>
                  </a:cubicBezTo>
                  <a:cubicBezTo>
                    <a:pt x="5001" y="16060"/>
                    <a:pt x="5036" y="16078"/>
                    <a:pt x="5073" y="16096"/>
                  </a:cubicBezTo>
                  <a:cubicBezTo>
                    <a:pt x="5142" y="16130"/>
                    <a:pt x="5213" y="16164"/>
                    <a:pt x="5287" y="16198"/>
                  </a:cubicBezTo>
                  <a:cubicBezTo>
                    <a:pt x="5322" y="16214"/>
                    <a:pt x="5357" y="16231"/>
                    <a:pt x="5394" y="16246"/>
                  </a:cubicBezTo>
                  <a:cubicBezTo>
                    <a:pt x="5475" y="16280"/>
                    <a:pt x="5557" y="16316"/>
                    <a:pt x="5643" y="16350"/>
                  </a:cubicBezTo>
                  <a:cubicBezTo>
                    <a:pt x="5676" y="16362"/>
                    <a:pt x="5710" y="16376"/>
                    <a:pt x="5744" y="16389"/>
                  </a:cubicBezTo>
                  <a:cubicBezTo>
                    <a:pt x="5837" y="16425"/>
                    <a:pt x="5933" y="16460"/>
                    <a:pt x="6031" y="16495"/>
                  </a:cubicBezTo>
                  <a:cubicBezTo>
                    <a:pt x="6060" y="16505"/>
                    <a:pt x="6092" y="16515"/>
                    <a:pt x="6121" y="16526"/>
                  </a:cubicBezTo>
                  <a:cubicBezTo>
                    <a:pt x="6227" y="16563"/>
                    <a:pt x="6335" y="16599"/>
                    <a:pt x="6448" y="16634"/>
                  </a:cubicBezTo>
                  <a:cubicBezTo>
                    <a:pt x="6472" y="16641"/>
                    <a:pt x="6498" y="16650"/>
                    <a:pt x="6523" y="16657"/>
                  </a:cubicBezTo>
                  <a:cubicBezTo>
                    <a:pt x="6643" y="16695"/>
                    <a:pt x="6765" y="16732"/>
                    <a:pt x="6891" y="16767"/>
                  </a:cubicBezTo>
                  <a:cubicBezTo>
                    <a:pt x="6906" y="16771"/>
                    <a:pt x="6922" y="16775"/>
                    <a:pt x="6938" y="16780"/>
                  </a:cubicBezTo>
                  <a:cubicBezTo>
                    <a:pt x="7075" y="16818"/>
                    <a:pt x="7215" y="16856"/>
                    <a:pt x="7359" y="16894"/>
                  </a:cubicBezTo>
                  <a:cubicBezTo>
                    <a:pt x="7065" y="16452"/>
                    <a:pt x="6855" y="15443"/>
                    <a:pt x="6707" y="14131"/>
                  </a:cubicBezTo>
                  <a:lnTo>
                    <a:pt x="6707" y="14131"/>
                  </a:lnTo>
                  <a:cubicBezTo>
                    <a:pt x="9627" y="14611"/>
                    <a:pt x="13030" y="14890"/>
                    <a:pt x="16673" y="14890"/>
                  </a:cubicBezTo>
                  <a:cubicBezTo>
                    <a:pt x="20314" y="14890"/>
                    <a:pt x="23716" y="14611"/>
                    <a:pt x="26636" y="14133"/>
                  </a:cubicBezTo>
                  <a:lnTo>
                    <a:pt x="26636" y="14133"/>
                  </a:lnTo>
                  <a:cubicBezTo>
                    <a:pt x="26487" y="15438"/>
                    <a:pt x="26279" y="16453"/>
                    <a:pt x="25986" y="16893"/>
                  </a:cubicBezTo>
                  <a:cubicBezTo>
                    <a:pt x="26132" y="16856"/>
                    <a:pt x="26272" y="16818"/>
                    <a:pt x="26411" y="16778"/>
                  </a:cubicBezTo>
                  <a:cubicBezTo>
                    <a:pt x="26425" y="16774"/>
                    <a:pt x="26439" y="16771"/>
                    <a:pt x="26453" y="16767"/>
                  </a:cubicBezTo>
                  <a:cubicBezTo>
                    <a:pt x="26581" y="16730"/>
                    <a:pt x="26705" y="16693"/>
                    <a:pt x="26825" y="16657"/>
                  </a:cubicBezTo>
                  <a:cubicBezTo>
                    <a:pt x="26849" y="16648"/>
                    <a:pt x="26875" y="16641"/>
                    <a:pt x="26898" y="16634"/>
                  </a:cubicBezTo>
                  <a:cubicBezTo>
                    <a:pt x="27011" y="16599"/>
                    <a:pt x="27118" y="16562"/>
                    <a:pt x="27224" y="16526"/>
                  </a:cubicBezTo>
                  <a:cubicBezTo>
                    <a:pt x="27255" y="16515"/>
                    <a:pt x="27285" y="16505"/>
                    <a:pt x="27315" y="16495"/>
                  </a:cubicBezTo>
                  <a:cubicBezTo>
                    <a:pt x="27414" y="16460"/>
                    <a:pt x="27509" y="16425"/>
                    <a:pt x="27602" y="16389"/>
                  </a:cubicBezTo>
                  <a:cubicBezTo>
                    <a:pt x="27636" y="16376"/>
                    <a:pt x="27670" y="16364"/>
                    <a:pt x="27704" y="16350"/>
                  </a:cubicBezTo>
                  <a:cubicBezTo>
                    <a:pt x="27789" y="16316"/>
                    <a:pt x="27872" y="16282"/>
                    <a:pt x="27953" y="16246"/>
                  </a:cubicBezTo>
                  <a:cubicBezTo>
                    <a:pt x="27988" y="16231"/>
                    <a:pt x="28025" y="16214"/>
                    <a:pt x="28059" y="16198"/>
                  </a:cubicBezTo>
                  <a:cubicBezTo>
                    <a:pt x="28134" y="16166"/>
                    <a:pt x="28205" y="16132"/>
                    <a:pt x="28273" y="16096"/>
                  </a:cubicBezTo>
                  <a:cubicBezTo>
                    <a:pt x="28309" y="16078"/>
                    <a:pt x="28346" y="16060"/>
                    <a:pt x="28382" y="16041"/>
                  </a:cubicBezTo>
                  <a:cubicBezTo>
                    <a:pt x="28444" y="16009"/>
                    <a:pt x="28503" y="15975"/>
                    <a:pt x="28561" y="15942"/>
                  </a:cubicBezTo>
                  <a:cubicBezTo>
                    <a:pt x="28597" y="15921"/>
                    <a:pt x="28631" y="15900"/>
                    <a:pt x="28665" y="15878"/>
                  </a:cubicBezTo>
                  <a:cubicBezTo>
                    <a:pt x="28717" y="15846"/>
                    <a:pt x="28766" y="15813"/>
                    <a:pt x="28813" y="15781"/>
                  </a:cubicBezTo>
                  <a:cubicBezTo>
                    <a:pt x="28847" y="15757"/>
                    <a:pt x="28877" y="15734"/>
                    <a:pt x="28908" y="15710"/>
                  </a:cubicBezTo>
                  <a:cubicBezTo>
                    <a:pt x="28949" y="15678"/>
                    <a:pt x="28990" y="15646"/>
                    <a:pt x="29027" y="15614"/>
                  </a:cubicBezTo>
                  <a:cubicBezTo>
                    <a:pt x="29055" y="15588"/>
                    <a:pt x="29082" y="15562"/>
                    <a:pt x="29107" y="15536"/>
                  </a:cubicBezTo>
                  <a:cubicBezTo>
                    <a:pt x="29139" y="15505"/>
                    <a:pt x="29170" y="15474"/>
                    <a:pt x="29197" y="15441"/>
                  </a:cubicBezTo>
                  <a:cubicBezTo>
                    <a:pt x="29221" y="15413"/>
                    <a:pt x="29240" y="15385"/>
                    <a:pt x="29260" y="15356"/>
                  </a:cubicBezTo>
                  <a:cubicBezTo>
                    <a:pt x="29283" y="15325"/>
                    <a:pt x="29305" y="15296"/>
                    <a:pt x="29322" y="15264"/>
                  </a:cubicBezTo>
                  <a:cubicBezTo>
                    <a:pt x="29339" y="15233"/>
                    <a:pt x="29352" y="15202"/>
                    <a:pt x="29365" y="15171"/>
                  </a:cubicBezTo>
                  <a:cubicBezTo>
                    <a:pt x="29378" y="15141"/>
                    <a:pt x="29392" y="15112"/>
                    <a:pt x="29400" y="15082"/>
                  </a:cubicBezTo>
                  <a:cubicBezTo>
                    <a:pt x="29410" y="15048"/>
                    <a:pt x="29413" y="15014"/>
                    <a:pt x="29417" y="14980"/>
                  </a:cubicBezTo>
                  <a:cubicBezTo>
                    <a:pt x="29420" y="14952"/>
                    <a:pt x="29427" y="14923"/>
                    <a:pt x="29427" y="14894"/>
                  </a:cubicBezTo>
                  <a:cubicBezTo>
                    <a:pt x="29427" y="14857"/>
                    <a:pt x="29419" y="14820"/>
                    <a:pt x="29412" y="14782"/>
                  </a:cubicBezTo>
                  <a:cubicBezTo>
                    <a:pt x="29407" y="14755"/>
                    <a:pt x="29407" y="14728"/>
                    <a:pt x="29399" y="14701"/>
                  </a:cubicBezTo>
                  <a:cubicBezTo>
                    <a:pt x="29388" y="14659"/>
                    <a:pt x="29365" y="14615"/>
                    <a:pt x="29345" y="14573"/>
                  </a:cubicBezTo>
                  <a:cubicBezTo>
                    <a:pt x="29334" y="14550"/>
                    <a:pt x="29328" y="14527"/>
                    <a:pt x="29315" y="14505"/>
                  </a:cubicBezTo>
                  <a:cubicBezTo>
                    <a:pt x="29277" y="14438"/>
                    <a:pt x="29231" y="14372"/>
                    <a:pt x="29173" y="14304"/>
                  </a:cubicBezTo>
                  <a:cubicBezTo>
                    <a:pt x="29119" y="14240"/>
                    <a:pt x="29055" y="14179"/>
                    <a:pt x="28987" y="14120"/>
                  </a:cubicBezTo>
                  <a:cubicBezTo>
                    <a:pt x="28952" y="14089"/>
                    <a:pt x="28911" y="14059"/>
                    <a:pt x="28873" y="14028"/>
                  </a:cubicBezTo>
                  <a:cubicBezTo>
                    <a:pt x="28840" y="14004"/>
                    <a:pt x="28807" y="13978"/>
                    <a:pt x="28772" y="13953"/>
                  </a:cubicBezTo>
                  <a:cubicBezTo>
                    <a:pt x="28716" y="13913"/>
                    <a:pt x="28656" y="13875"/>
                    <a:pt x="28592" y="13837"/>
                  </a:cubicBezTo>
                  <a:cubicBezTo>
                    <a:pt x="28574" y="13826"/>
                    <a:pt x="28556" y="13814"/>
                    <a:pt x="28536" y="13803"/>
                  </a:cubicBezTo>
                  <a:cubicBezTo>
                    <a:pt x="28462" y="13761"/>
                    <a:pt x="28386" y="13718"/>
                    <a:pt x="28305" y="13678"/>
                  </a:cubicBezTo>
                  <a:cubicBezTo>
                    <a:pt x="27871" y="13459"/>
                    <a:pt x="27338" y="13271"/>
                    <a:pt x="26736" y="13110"/>
                  </a:cubicBezTo>
                  <a:cubicBezTo>
                    <a:pt x="26740" y="13064"/>
                    <a:pt x="26745" y="13022"/>
                    <a:pt x="26748" y="12977"/>
                  </a:cubicBezTo>
                  <a:lnTo>
                    <a:pt x="26748" y="12977"/>
                  </a:lnTo>
                  <a:cubicBezTo>
                    <a:pt x="23805" y="13466"/>
                    <a:pt x="20361" y="13751"/>
                    <a:pt x="16673" y="13751"/>
                  </a:cubicBezTo>
                  <a:cubicBezTo>
                    <a:pt x="12984" y="13751"/>
                    <a:pt x="9542" y="13466"/>
                    <a:pt x="6598" y="12977"/>
                  </a:cubicBezTo>
                  <a:lnTo>
                    <a:pt x="6598" y="12977"/>
                  </a:lnTo>
                  <a:cubicBezTo>
                    <a:pt x="6615" y="13200"/>
                    <a:pt x="6635" y="13417"/>
                    <a:pt x="6656" y="13629"/>
                  </a:cubicBezTo>
                  <a:lnTo>
                    <a:pt x="6655" y="13629"/>
                  </a:lnTo>
                  <a:cubicBezTo>
                    <a:pt x="6647" y="13547"/>
                    <a:pt x="6639" y="13465"/>
                    <a:pt x="6632" y="13381"/>
                  </a:cubicBezTo>
                  <a:cubicBezTo>
                    <a:pt x="6540" y="13353"/>
                    <a:pt x="6449" y="13323"/>
                    <a:pt x="6360" y="13292"/>
                  </a:cubicBezTo>
                  <a:lnTo>
                    <a:pt x="6360" y="13292"/>
                  </a:lnTo>
                  <a:cubicBezTo>
                    <a:pt x="6444" y="13319"/>
                    <a:pt x="6529" y="13345"/>
                    <a:pt x="6614" y="13370"/>
                  </a:cubicBezTo>
                  <a:cubicBezTo>
                    <a:pt x="6611" y="13335"/>
                    <a:pt x="6602" y="13299"/>
                    <a:pt x="6604" y="13264"/>
                  </a:cubicBezTo>
                  <a:cubicBezTo>
                    <a:pt x="6604" y="13217"/>
                    <a:pt x="6599" y="13172"/>
                    <a:pt x="6597" y="13127"/>
                  </a:cubicBezTo>
                  <a:cubicBezTo>
                    <a:pt x="6563" y="12930"/>
                    <a:pt x="6529" y="12735"/>
                    <a:pt x="6512" y="12535"/>
                  </a:cubicBezTo>
                  <a:cubicBezTo>
                    <a:pt x="6498" y="12354"/>
                    <a:pt x="6489" y="12173"/>
                    <a:pt x="6481" y="11991"/>
                  </a:cubicBezTo>
                  <a:cubicBezTo>
                    <a:pt x="6464" y="11610"/>
                    <a:pt x="6455" y="11228"/>
                    <a:pt x="6427" y="10847"/>
                  </a:cubicBezTo>
                  <a:cubicBezTo>
                    <a:pt x="6425" y="10832"/>
                    <a:pt x="6427" y="10818"/>
                    <a:pt x="6430" y="10802"/>
                  </a:cubicBezTo>
                  <a:cubicBezTo>
                    <a:pt x="6465" y="10812"/>
                    <a:pt x="6500" y="10822"/>
                    <a:pt x="6533" y="10831"/>
                  </a:cubicBezTo>
                  <a:cubicBezTo>
                    <a:pt x="6529" y="10589"/>
                    <a:pt x="6523" y="10345"/>
                    <a:pt x="6522" y="10103"/>
                  </a:cubicBezTo>
                  <a:cubicBezTo>
                    <a:pt x="6462" y="10088"/>
                    <a:pt x="6392" y="10067"/>
                    <a:pt x="6322" y="10045"/>
                  </a:cubicBezTo>
                  <a:cubicBezTo>
                    <a:pt x="6270" y="10030"/>
                    <a:pt x="6215" y="10014"/>
                    <a:pt x="6157" y="9996"/>
                  </a:cubicBezTo>
                  <a:cubicBezTo>
                    <a:pt x="6113" y="9983"/>
                    <a:pt x="6065" y="9967"/>
                    <a:pt x="6018" y="9953"/>
                  </a:cubicBezTo>
                  <a:cubicBezTo>
                    <a:pt x="5949" y="9931"/>
                    <a:pt x="5877" y="9908"/>
                    <a:pt x="5802" y="9884"/>
                  </a:cubicBezTo>
                  <a:cubicBezTo>
                    <a:pt x="5762" y="9871"/>
                    <a:pt x="5719" y="9857"/>
                    <a:pt x="5677" y="9843"/>
                  </a:cubicBezTo>
                  <a:cubicBezTo>
                    <a:pt x="5589" y="9813"/>
                    <a:pt x="5500" y="9784"/>
                    <a:pt x="5405" y="9751"/>
                  </a:cubicBezTo>
                  <a:cubicBezTo>
                    <a:pt x="5377" y="9741"/>
                    <a:pt x="5347" y="9730"/>
                    <a:pt x="5319" y="9720"/>
                  </a:cubicBezTo>
                  <a:cubicBezTo>
                    <a:pt x="5209" y="9680"/>
                    <a:pt x="5097" y="9641"/>
                    <a:pt x="4982" y="9597"/>
                  </a:cubicBezTo>
                  <a:cubicBezTo>
                    <a:pt x="3203" y="8930"/>
                    <a:pt x="846" y="7738"/>
                    <a:pt x="630" y="6043"/>
                  </a:cubicBezTo>
                  <a:cubicBezTo>
                    <a:pt x="477" y="4834"/>
                    <a:pt x="1025" y="4304"/>
                    <a:pt x="1869" y="4304"/>
                  </a:cubicBezTo>
                  <a:cubicBezTo>
                    <a:pt x="2660" y="4304"/>
                    <a:pt x="3711" y="4770"/>
                    <a:pt x="4688" y="5579"/>
                  </a:cubicBezTo>
                  <a:cubicBezTo>
                    <a:pt x="3547" y="4529"/>
                    <a:pt x="2350" y="3911"/>
                    <a:pt x="1451" y="3911"/>
                  </a:cubicBezTo>
                  <a:close/>
                  <a:moveTo>
                    <a:pt x="5289" y="17783"/>
                  </a:moveTo>
                  <a:cubicBezTo>
                    <a:pt x="6123" y="18609"/>
                    <a:pt x="7395" y="19831"/>
                    <a:pt x="7829" y="20046"/>
                  </a:cubicBezTo>
                  <a:cubicBezTo>
                    <a:pt x="8856" y="20554"/>
                    <a:pt x="13444" y="21242"/>
                    <a:pt x="16673" y="21242"/>
                  </a:cubicBezTo>
                  <a:cubicBezTo>
                    <a:pt x="19903" y="21242"/>
                    <a:pt x="24123" y="20851"/>
                    <a:pt x="25518" y="20046"/>
                  </a:cubicBezTo>
                  <a:cubicBezTo>
                    <a:pt x="25934" y="19806"/>
                    <a:pt x="27196" y="18606"/>
                    <a:pt x="28035" y="17790"/>
                  </a:cubicBezTo>
                  <a:lnTo>
                    <a:pt x="28035" y="17790"/>
                  </a:lnTo>
                  <a:cubicBezTo>
                    <a:pt x="24699" y="18742"/>
                    <a:pt x="20034" y="19292"/>
                    <a:pt x="16673" y="19292"/>
                  </a:cubicBezTo>
                  <a:cubicBezTo>
                    <a:pt x="13306" y="19292"/>
                    <a:pt x="8627" y="18741"/>
                    <a:pt x="5289" y="17783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42" name="Picture 2" descr="12 Best South Korean Food And Dishes To Try (4)">
            <a:extLst>
              <a:ext uri="{FF2B5EF4-FFF2-40B4-BE49-F238E27FC236}">
                <a16:creationId xmlns:a16="http://schemas.microsoft.com/office/drawing/2014/main" id="{F1E8AC20-76A8-8044-8DCB-585E29694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29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12 Best South Korean Food And Dishes To Try (10)">
            <a:extLst>
              <a:ext uri="{FF2B5EF4-FFF2-40B4-BE49-F238E27FC236}">
                <a16:creationId xmlns:a16="http://schemas.microsoft.com/office/drawing/2014/main" id="{48B12FD9-B9B9-C22E-D9B8-EBFEB1E09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0"/>
            <a:ext cx="3429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12 Best South Korean Food And Dishes To Try (8)">
            <a:extLst>
              <a:ext uri="{FF2B5EF4-FFF2-40B4-BE49-F238E27FC236}">
                <a16:creationId xmlns:a16="http://schemas.microsoft.com/office/drawing/2014/main" id="{826CDBD1-0272-A389-C836-DD7374C57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757" y="0"/>
            <a:ext cx="3429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334;p40">
            <a:extLst>
              <a:ext uri="{FF2B5EF4-FFF2-40B4-BE49-F238E27FC236}">
                <a16:creationId xmlns:a16="http://schemas.microsoft.com/office/drawing/2014/main" id="{9B6D8B3B-F9BB-58EE-C0BF-1CF3BEDF2469}"/>
              </a:ext>
            </a:extLst>
          </p:cNvPr>
          <p:cNvSpPr txBox="1">
            <a:spLocks/>
          </p:cNvSpPr>
          <p:nvPr/>
        </p:nvSpPr>
        <p:spPr>
          <a:xfrm>
            <a:off x="425100" y="945300"/>
            <a:ext cx="24324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rompt"/>
              <a:buNone/>
              <a:defRPr sz="2000" b="0" i="0" u="none" strike="noStrike" cap="none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pPr marL="0" indent="0"/>
            <a:r>
              <a:rPr lang="en-US" sz="2800" dirty="0">
                <a:solidFill>
                  <a:srgbClr val="FFFF00"/>
                </a:solidFill>
                <a:hlinkClick r:id="rId6"/>
              </a:rPr>
              <a:t>BIBIMBAP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0" name="Google Shape;334;p40">
            <a:extLst>
              <a:ext uri="{FF2B5EF4-FFF2-40B4-BE49-F238E27FC236}">
                <a16:creationId xmlns:a16="http://schemas.microsoft.com/office/drawing/2014/main" id="{BD642C8D-F075-E653-17C6-F03FEE4E5EDD}"/>
              </a:ext>
            </a:extLst>
          </p:cNvPr>
          <p:cNvSpPr txBox="1">
            <a:spLocks/>
          </p:cNvSpPr>
          <p:nvPr/>
        </p:nvSpPr>
        <p:spPr>
          <a:xfrm>
            <a:off x="6019230" y="1868209"/>
            <a:ext cx="24324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rompt"/>
              <a:buNone/>
              <a:defRPr sz="2000" b="0" i="0" u="none" strike="noStrike" cap="none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pPr marL="0" indent="0"/>
            <a:r>
              <a:rPr lang="en-US" sz="2800" dirty="0">
                <a:solidFill>
                  <a:srgbClr val="FFFF00"/>
                </a:solidFill>
              </a:rPr>
              <a:t>GALBI</a:t>
            </a:r>
          </a:p>
        </p:txBody>
      </p:sp>
      <p:sp>
        <p:nvSpPr>
          <p:cNvPr id="11" name="Google Shape;334;p40">
            <a:extLst>
              <a:ext uri="{FF2B5EF4-FFF2-40B4-BE49-F238E27FC236}">
                <a16:creationId xmlns:a16="http://schemas.microsoft.com/office/drawing/2014/main" id="{A0AB2EB4-EA99-918F-4547-D989470B4B9F}"/>
              </a:ext>
            </a:extLst>
          </p:cNvPr>
          <p:cNvSpPr txBox="1">
            <a:spLocks/>
          </p:cNvSpPr>
          <p:nvPr/>
        </p:nvSpPr>
        <p:spPr>
          <a:xfrm>
            <a:off x="2916271" y="216385"/>
            <a:ext cx="24324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rompt"/>
              <a:buNone/>
              <a:defRPr sz="2000" b="0" i="0" u="none" strike="noStrike" cap="none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pPr marL="0" indent="0"/>
            <a:r>
              <a:rPr lang="en-US" sz="2800" dirty="0">
                <a:solidFill>
                  <a:srgbClr val="FFFF00"/>
                </a:solidFill>
              </a:rPr>
              <a:t>SAMGYETANG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6F0D4-5D0B-205F-6EE3-6B4DEF170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DF6F6F-EB08-AA77-F653-2CDCE05A4D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43DEF1D-5962-F896-FC50-36BB9F0C2648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TW"/>
          </a:p>
        </p:txBody>
      </p:sp>
      <p:pic>
        <p:nvPicPr>
          <p:cNvPr id="11268" name="Picture 4" descr="12 Best South Korean Food And Dishes To Try (5)">
            <a:extLst>
              <a:ext uri="{FF2B5EF4-FFF2-40B4-BE49-F238E27FC236}">
                <a16:creationId xmlns:a16="http://schemas.microsoft.com/office/drawing/2014/main" id="{7D064F74-3EED-EA98-354B-DFC2279C4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274" y="0"/>
            <a:ext cx="34337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12 Best South Korean Food And Dishes To Try (13)">
            <a:extLst>
              <a:ext uri="{FF2B5EF4-FFF2-40B4-BE49-F238E27FC236}">
                <a16:creationId xmlns:a16="http://schemas.microsoft.com/office/drawing/2014/main" id="{26C1B8F8-89BA-9254-4CAB-527DDB549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675" y="0"/>
            <a:ext cx="38592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Korean Beef Bulgogi - Damn Delicious">
            <a:extLst>
              <a:ext uri="{FF2B5EF4-FFF2-40B4-BE49-F238E27FC236}">
                <a16:creationId xmlns:a16="http://schemas.microsoft.com/office/drawing/2014/main" id="{6B216345-894B-FB42-B9A8-6B7EC44FF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780" y="0"/>
            <a:ext cx="3429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334;p40">
            <a:extLst>
              <a:ext uri="{FF2B5EF4-FFF2-40B4-BE49-F238E27FC236}">
                <a16:creationId xmlns:a16="http://schemas.microsoft.com/office/drawing/2014/main" id="{3E498776-CAA5-B63A-D5A1-69678B15335A}"/>
              </a:ext>
            </a:extLst>
          </p:cNvPr>
          <p:cNvSpPr txBox="1">
            <a:spLocks/>
          </p:cNvSpPr>
          <p:nvPr/>
        </p:nvSpPr>
        <p:spPr>
          <a:xfrm>
            <a:off x="7185179" y="4416775"/>
            <a:ext cx="24324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rompt"/>
              <a:buNone/>
              <a:defRPr sz="2000" b="0" i="0" u="none" strike="noStrike" cap="none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pPr marL="0" indent="0"/>
            <a:r>
              <a:rPr lang="en-US" sz="2800" dirty="0">
                <a:solidFill>
                  <a:srgbClr val="FF0000"/>
                </a:solidFill>
              </a:rPr>
              <a:t>GIMBAP</a:t>
            </a:r>
          </a:p>
        </p:txBody>
      </p:sp>
      <p:sp>
        <p:nvSpPr>
          <p:cNvPr id="7" name="Google Shape;334;p40">
            <a:extLst>
              <a:ext uri="{FF2B5EF4-FFF2-40B4-BE49-F238E27FC236}">
                <a16:creationId xmlns:a16="http://schemas.microsoft.com/office/drawing/2014/main" id="{41FBE9B3-8880-0C63-790F-41111A8616CA}"/>
              </a:ext>
            </a:extLst>
          </p:cNvPr>
          <p:cNvSpPr txBox="1">
            <a:spLocks/>
          </p:cNvSpPr>
          <p:nvPr/>
        </p:nvSpPr>
        <p:spPr>
          <a:xfrm>
            <a:off x="3678461" y="811758"/>
            <a:ext cx="273486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rompt"/>
              <a:buNone/>
              <a:defRPr sz="2000" b="0" i="0" u="none" strike="noStrike" cap="none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pPr marL="0" indent="0"/>
            <a:r>
              <a:rPr lang="en-US" sz="3200" dirty="0">
                <a:solidFill>
                  <a:srgbClr val="FF0000"/>
                </a:solidFill>
              </a:rPr>
              <a:t>SAMGYEOPSAL</a:t>
            </a:r>
          </a:p>
        </p:txBody>
      </p:sp>
      <p:sp>
        <p:nvSpPr>
          <p:cNvPr id="8" name="Google Shape;334;p40">
            <a:extLst>
              <a:ext uri="{FF2B5EF4-FFF2-40B4-BE49-F238E27FC236}">
                <a16:creationId xmlns:a16="http://schemas.microsoft.com/office/drawing/2014/main" id="{3273BBBB-4182-17A4-3E48-C780D33DBD93}"/>
              </a:ext>
            </a:extLst>
          </p:cNvPr>
          <p:cNvSpPr txBox="1">
            <a:spLocks/>
          </p:cNvSpPr>
          <p:nvPr/>
        </p:nvSpPr>
        <p:spPr>
          <a:xfrm>
            <a:off x="1150466" y="906257"/>
            <a:ext cx="24324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rompt"/>
              <a:buNone/>
              <a:defRPr sz="2000" b="0" i="0" u="none" strike="noStrike" cap="none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pPr marL="0" indent="0"/>
            <a:r>
              <a:rPr lang="en-US" sz="2800" dirty="0">
                <a:solidFill>
                  <a:srgbClr val="FF0000"/>
                </a:solidFill>
              </a:rPr>
              <a:t>BULGOGI</a:t>
            </a:r>
          </a:p>
        </p:txBody>
      </p:sp>
    </p:spTree>
    <p:extLst>
      <p:ext uri="{BB962C8B-B14F-4D97-AF65-F5344CB8AC3E}">
        <p14:creationId xmlns:p14="http://schemas.microsoft.com/office/powerpoint/2010/main" val="4156656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5C5C8A-E9FA-0776-E05B-A5025987BC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D399B9D-BD69-851F-5375-8D1BA7F625B1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TW"/>
          </a:p>
        </p:txBody>
      </p:sp>
      <p:pic>
        <p:nvPicPr>
          <p:cNvPr id="12290" name="Picture 2" descr="12 Best South Korean Food And Dishes To Try (9)">
            <a:extLst>
              <a:ext uri="{FF2B5EF4-FFF2-40B4-BE49-F238E27FC236}">
                <a16:creationId xmlns:a16="http://schemas.microsoft.com/office/drawing/2014/main" id="{1219E595-44FD-D2AB-D3BD-EF9F6BC6F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24410" cy="355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12 Best South Korean Food And Dishes To Try (11)">
            <a:extLst>
              <a:ext uri="{FF2B5EF4-FFF2-40B4-BE49-F238E27FC236}">
                <a16:creationId xmlns:a16="http://schemas.microsoft.com/office/drawing/2014/main" id="{A86B79A2-5625-F5B2-C8FA-C0A9582EC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90" y="1592432"/>
            <a:ext cx="5324410" cy="355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334;p40">
            <a:extLst>
              <a:ext uri="{FF2B5EF4-FFF2-40B4-BE49-F238E27FC236}">
                <a16:creationId xmlns:a16="http://schemas.microsoft.com/office/drawing/2014/main" id="{B76C0D3F-2DAB-2FD8-0E97-58FEA4768065}"/>
              </a:ext>
            </a:extLst>
          </p:cNvPr>
          <p:cNvSpPr txBox="1">
            <a:spLocks/>
          </p:cNvSpPr>
          <p:nvPr/>
        </p:nvSpPr>
        <p:spPr>
          <a:xfrm>
            <a:off x="5578321" y="584116"/>
            <a:ext cx="24324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rompt"/>
              <a:buNone/>
              <a:defRPr sz="2000" b="0" i="0" u="none" strike="noStrike" cap="none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pPr marL="0" indent="0"/>
            <a:r>
              <a:rPr lang="en-US" sz="2800" dirty="0">
                <a:solidFill>
                  <a:srgbClr val="000000"/>
                </a:solidFill>
              </a:rPr>
              <a:t>POJANGMACHA</a:t>
            </a:r>
          </a:p>
        </p:txBody>
      </p:sp>
      <p:sp>
        <p:nvSpPr>
          <p:cNvPr id="6" name="Google Shape;334;p40">
            <a:extLst>
              <a:ext uri="{FF2B5EF4-FFF2-40B4-BE49-F238E27FC236}">
                <a16:creationId xmlns:a16="http://schemas.microsoft.com/office/drawing/2014/main" id="{8C12E204-4F13-04FC-D03B-B698043FA3F5}"/>
              </a:ext>
            </a:extLst>
          </p:cNvPr>
          <p:cNvSpPr txBox="1">
            <a:spLocks/>
          </p:cNvSpPr>
          <p:nvPr/>
        </p:nvSpPr>
        <p:spPr>
          <a:xfrm>
            <a:off x="1426475" y="4072982"/>
            <a:ext cx="24324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rompt"/>
              <a:buNone/>
              <a:defRPr sz="2000" b="0" i="0" u="none" strike="noStrike" cap="none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pPr marL="0" indent="0"/>
            <a:r>
              <a:rPr lang="en-US" sz="2800" dirty="0">
                <a:solidFill>
                  <a:srgbClr val="000000"/>
                </a:solidFill>
              </a:rPr>
              <a:t>BOSSAM</a:t>
            </a:r>
          </a:p>
        </p:txBody>
      </p:sp>
    </p:spTree>
    <p:extLst>
      <p:ext uri="{BB962C8B-B14F-4D97-AF65-F5344CB8AC3E}">
        <p14:creationId xmlns:p14="http://schemas.microsoft.com/office/powerpoint/2010/main" val="2554127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F44E9-782A-A57C-068D-54169518E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F60013-4DBC-9FCB-F83E-5DDE1AD452A7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72DF4C8-72E4-C8ED-C3AB-86C1365190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5" name="AutoShape 2" descr="Tteokbokki From 'The World's Best Spicy Food'">
            <a:extLst>
              <a:ext uri="{FF2B5EF4-FFF2-40B4-BE49-F238E27FC236}">
                <a16:creationId xmlns:a16="http://schemas.microsoft.com/office/drawing/2014/main" id="{8B0CFFDA-7394-10C1-4082-3F09741EC1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48757" y="24431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TW"/>
          </a:p>
        </p:txBody>
      </p:sp>
      <p:pic>
        <p:nvPicPr>
          <p:cNvPr id="14340" name="Picture 4" descr="20200302-tteokbokki-vicky-wasik">
            <a:extLst>
              <a:ext uri="{FF2B5EF4-FFF2-40B4-BE49-F238E27FC236}">
                <a16:creationId xmlns:a16="http://schemas.microsoft.com/office/drawing/2014/main" id="{CE4A677A-6313-5C4D-22A9-5750FB235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3296" y="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Bingsu (빙수)">
            <a:extLst>
              <a:ext uri="{FF2B5EF4-FFF2-40B4-BE49-F238E27FC236}">
                <a16:creationId xmlns:a16="http://schemas.microsoft.com/office/drawing/2014/main" id="{5615EA66-B969-CB82-0223-16B24442D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871" y="0"/>
            <a:ext cx="5876553" cy="513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334;p40">
            <a:extLst>
              <a:ext uri="{FF2B5EF4-FFF2-40B4-BE49-F238E27FC236}">
                <a16:creationId xmlns:a16="http://schemas.microsoft.com/office/drawing/2014/main" id="{CF00B46A-00EF-4B96-3427-545D84943A3E}"/>
              </a:ext>
            </a:extLst>
          </p:cNvPr>
          <p:cNvSpPr txBox="1">
            <a:spLocks/>
          </p:cNvSpPr>
          <p:nvPr/>
        </p:nvSpPr>
        <p:spPr>
          <a:xfrm>
            <a:off x="1056443" y="3959750"/>
            <a:ext cx="2802432" cy="537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rompt"/>
              <a:buNone/>
              <a:defRPr sz="2000" b="0" i="0" u="none" strike="noStrike" cap="none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pPr marL="0" indent="0"/>
            <a:r>
              <a:rPr lang="en-US" sz="2800" dirty="0">
                <a:solidFill>
                  <a:srgbClr val="000000"/>
                </a:solidFill>
              </a:rPr>
              <a:t>TTEOKBOKKI</a:t>
            </a:r>
          </a:p>
        </p:txBody>
      </p:sp>
      <p:sp>
        <p:nvSpPr>
          <p:cNvPr id="7" name="Google Shape;334;p40">
            <a:extLst>
              <a:ext uri="{FF2B5EF4-FFF2-40B4-BE49-F238E27FC236}">
                <a16:creationId xmlns:a16="http://schemas.microsoft.com/office/drawing/2014/main" id="{99D0CB4E-7FBB-F39A-9291-151B21D5AECC}"/>
              </a:ext>
            </a:extLst>
          </p:cNvPr>
          <p:cNvSpPr txBox="1">
            <a:spLocks/>
          </p:cNvSpPr>
          <p:nvPr/>
        </p:nvSpPr>
        <p:spPr>
          <a:xfrm>
            <a:off x="6312618" y="1857665"/>
            <a:ext cx="2802432" cy="537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rompt"/>
              <a:buNone/>
              <a:defRPr sz="2000" b="0" i="0" u="none" strike="noStrike" cap="none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pPr marL="0" indent="0"/>
            <a:r>
              <a:rPr lang="en-US" sz="2800" dirty="0">
                <a:solidFill>
                  <a:srgbClr val="000000"/>
                </a:solidFill>
                <a:hlinkClick r:id="rId4"/>
              </a:rPr>
              <a:t>BINGSU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7041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230D3-5882-5636-8ABB-048FFE3CD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4BDE25-FF05-732C-E4EF-449CB926F71F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6B607CB-9A5B-E9D8-BA70-452BFBF0BB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5" name="AutoShape 2" descr="Popular Korean Food Names">
            <a:extLst>
              <a:ext uri="{FF2B5EF4-FFF2-40B4-BE49-F238E27FC236}">
                <a16:creationId xmlns:a16="http://schemas.microsoft.com/office/drawing/2014/main" id="{7686CDD6-7B94-8D0F-F478-21C55755FD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TW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7ACA68-6825-7197-FD7D-AEA2CDFAB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023" y="-260227"/>
            <a:ext cx="5737749" cy="57377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156132-CA60-AF38-6995-3A5A480FD004}"/>
              </a:ext>
            </a:extLst>
          </p:cNvPr>
          <p:cNvSpPr txBox="1"/>
          <p:nvPr/>
        </p:nvSpPr>
        <p:spPr>
          <a:xfrm>
            <a:off x="2183907" y="1183751"/>
            <a:ext cx="1537093" cy="30777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TW" dirty="0"/>
              <a:t>KI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BFF76C-DEC4-E148-C07B-7A699D7D2EAE}"/>
              </a:ext>
            </a:extLst>
          </p:cNvPr>
          <p:cNvSpPr txBox="1"/>
          <p:nvPr/>
        </p:nvSpPr>
        <p:spPr>
          <a:xfrm>
            <a:off x="3809127" y="1206007"/>
            <a:ext cx="1537093" cy="30777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TW" dirty="0"/>
              <a:t>KI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226EC2-6FF2-9003-DC8F-B403C2CDDBFA}"/>
              </a:ext>
            </a:extLst>
          </p:cNvPr>
          <p:cNvSpPr txBox="1"/>
          <p:nvPr/>
        </p:nvSpPr>
        <p:spPr>
          <a:xfrm>
            <a:off x="5556847" y="1206007"/>
            <a:ext cx="1537093" cy="30777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TW" dirty="0"/>
              <a:t>KI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148F5A-E7B6-8E7D-779B-CC89E0002F42}"/>
              </a:ext>
            </a:extLst>
          </p:cNvPr>
          <p:cNvSpPr txBox="1"/>
          <p:nvPr/>
        </p:nvSpPr>
        <p:spPr>
          <a:xfrm>
            <a:off x="2006028" y="2903301"/>
            <a:ext cx="1537093" cy="30777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TW" dirty="0"/>
              <a:t>KI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996B41-872F-AC4A-FA11-C7D6F2F77848}"/>
              </a:ext>
            </a:extLst>
          </p:cNvPr>
          <p:cNvSpPr txBox="1"/>
          <p:nvPr/>
        </p:nvSpPr>
        <p:spPr>
          <a:xfrm>
            <a:off x="3923907" y="3315113"/>
            <a:ext cx="1537093" cy="30777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TW" dirty="0"/>
              <a:t>KI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44B0E3-2570-48A4-9280-5A211C456576}"/>
              </a:ext>
            </a:extLst>
          </p:cNvPr>
          <p:cNvSpPr txBox="1"/>
          <p:nvPr/>
        </p:nvSpPr>
        <p:spPr>
          <a:xfrm>
            <a:off x="5663907" y="2903300"/>
            <a:ext cx="1537093" cy="30777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TW" dirty="0"/>
              <a:t>KI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64AE04-D0EE-F4B2-3265-93C8BA93FE40}"/>
              </a:ext>
            </a:extLst>
          </p:cNvPr>
          <p:cNvSpPr txBox="1"/>
          <p:nvPr/>
        </p:nvSpPr>
        <p:spPr>
          <a:xfrm>
            <a:off x="2183906" y="4662638"/>
            <a:ext cx="1537093" cy="30777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TW" dirty="0"/>
              <a:t>KI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0B5611-28B7-F619-8B71-51CF3DFAD9D4}"/>
              </a:ext>
            </a:extLst>
          </p:cNvPr>
          <p:cNvSpPr txBox="1"/>
          <p:nvPr/>
        </p:nvSpPr>
        <p:spPr>
          <a:xfrm>
            <a:off x="3923907" y="4662638"/>
            <a:ext cx="1537093" cy="30777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TW" dirty="0"/>
              <a:t>KI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7A8288-E2C4-2C06-F56B-F69FE5E4FB36}"/>
              </a:ext>
            </a:extLst>
          </p:cNvPr>
          <p:cNvSpPr txBox="1"/>
          <p:nvPr/>
        </p:nvSpPr>
        <p:spPr>
          <a:xfrm>
            <a:off x="5663907" y="4695260"/>
            <a:ext cx="1537093" cy="30777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TW" dirty="0"/>
              <a:t>KI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07BC40-519C-206B-8456-831AD1458DDD}"/>
              </a:ext>
            </a:extLst>
          </p:cNvPr>
          <p:cNvSpPr txBox="1"/>
          <p:nvPr/>
        </p:nvSpPr>
        <p:spPr>
          <a:xfrm>
            <a:off x="433748" y="741566"/>
            <a:ext cx="1199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1800" dirty="0"/>
              <a:t>GIMBAP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794E42-0691-8D44-B08D-BEABE8E4C804}"/>
              </a:ext>
            </a:extLst>
          </p:cNvPr>
          <p:cNvSpPr txBox="1"/>
          <p:nvPr/>
        </p:nvSpPr>
        <p:spPr>
          <a:xfrm>
            <a:off x="109892" y="1738896"/>
            <a:ext cx="1726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1600" dirty="0"/>
              <a:t>SAMGYETANG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5E2678-C852-D14E-8BD4-33A140D4C23F}"/>
              </a:ext>
            </a:extLst>
          </p:cNvPr>
          <p:cNvSpPr txBox="1"/>
          <p:nvPr/>
        </p:nvSpPr>
        <p:spPr>
          <a:xfrm>
            <a:off x="8045" y="2771467"/>
            <a:ext cx="1819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1600" dirty="0"/>
              <a:t>SAMGYEOPSAL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F802B4-DDB1-52F5-2E09-93E68934722F}"/>
              </a:ext>
            </a:extLst>
          </p:cNvPr>
          <p:cNvSpPr txBox="1"/>
          <p:nvPr/>
        </p:nvSpPr>
        <p:spPr>
          <a:xfrm>
            <a:off x="373298" y="3940268"/>
            <a:ext cx="102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1800" dirty="0"/>
              <a:t>KIMCHI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00418A-BB8B-71E6-D7B8-22882EA06C12}"/>
              </a:ext>
            </a:extLst>
          </p:cNvPr>
          <p:cNvSpPr txBox="1"/>
          <p:nvPr/>
        </p:nvSpPr>
        <p:spPr>
          <a:xfrm>
            <a:off x="7656510" y="3928239"/>
            <a:ext cx="1299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1800" dirty="0"/>
              <a:t>BIBIMBAP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429288-B952-D4CE-111F-E2BFB0E462F1}"/>
              </a:ext>
            </a:extLst>
          </p:cNvPr>
          <p:cNvSpPr txBox="1"/>
          <p:nvPr/>
        </p:nvSpPr>
        <p:spPr>
          <a:xfrm>
            <a:off x="7477773" y="1206007"/>
            <a:ext cx="1728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1800" dirty="0"/>
              <a:t>TTEOKBOKKI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64F331-9480-D5B6-DFDB-356F9B3ECD71}"/>
              </a:ext>
            </a:extLst>
          </p:cNvPr>
          <p:cNvSpPr txBox="1"/>
          <p:nvPr/>
        </p:nvSpPr>
        <p:spPr>
          <a:xfrm>
            <a:off x="7656510" y="2659456"/>
            <a:ext cx="1384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1800" dirty="0"/>
              <a:t>BULGOGI</a:t>
            </a:r>
          </a:p>
        </p:txBody>
      </p:sp>
    </p:spTree>
    <p:extLst>
      <p:ext uri="{BB962C8B-B14F-4D97-AF65-F5344CB8AC3E}">
        <p14:creationId xmlns:p14="http://schemas.microsoft.com/office/powerpoint/2010/main" val="4085112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49"/>
          <p:cNvSpPr/>
          <p:nvPr/>
        </p:nvSpPr>
        <p:spPr>
          <a:xfrm>
            <a:off x="6322183" y="1544739"/>
            <a:ext cx="1396161" cy="429625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49"/>
          <p:cNvSpPr/>
          <p:nvPr/>
        </p:nvSpPr>
        <p:spPr>
          <a:xfrm>
            <a:off x="3641575" y="3637638"/>
            <a:ext cx="4789200" cy="3837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49"/>
          <p:cNvSpPr/>
          <p:nvPr/>
        </p:nvSpPr>
        <p:spPr>
          <a:xfrm>
            <a:off x="5309875" y="1122163"/>
            <a:ext cx="1452600" cy="1452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49"/>
          <p:cNvSpPr txBox="1">
            <a:spLocks noGrp="1"/>
          </p:cNvSpPr>
          <p:nvPr>
            <p:ph type="title" idx="2"/>
          </p:nvPr>
        </p:nvSpPr>
        <p:spPr>
          <a:xfrm>
            <a:off x="5368525" y="1377163"/>
            <a:ext cx="1335300" cy="94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03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641" name="Google Shape;641;p49"/>
          <p:cNvSpPr txBox="1">
            <a:spLocks noGrp="1"/>
          </p:cNvSpPr>
          <p:nvPr>
            <p:ph type="title"/>
          </p:nvPr>
        </p:nvSpPr>
        <p:spPr>
          <a:xfrm>
            <a:off x="4447975" y="2590974"/>
            <a:ext cx="3176400" cy="10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K-POP</a:t>
            </a:r>
            <a:endParaRPr dirty="0"/>
          </a:p>
        </p:txBody>
      </p:sp>
      <p:sp>
        <p:nvSpPr>
          <p:cNvPr id="642" name="Google Shape;642;p49"/>
          <p:cNvSpPr txBox="1">
            <a:spLocks noGrp="1"/>
          </p:cNvSpPr>
          <p:nvPr>
            <p:ph type="subTitle" idx="1"/>
          </p:nvPr>
        </p:nvSpPr>
        <p:spPr>
          <a:xfrm>
            <a:off x="3733375" y="3662250"/>
            <a:ext cx="4605600" cy="3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  <a:hlinkClick r:id="rId3"/>
              </a:rPr>
              <a:t>Idols, Music, Dance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644" name="Google Shape;644;p49"/>
          <p:cNvSpPr/>
          <p:nvPr/>
        </p:nvSpPr>
        <p:spPr>
          <a:xfrm>
            <a:off x="472125" y="1903751"/>
            <a:ext cx="1396161" cy="429625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49"/>
          <p:cNvSpPr/>
          <p:nvPr/>
        </p:nvSpPr>
        <p:spPr>
          <a:xfrm>
            <a:off x="2191008" y="847577"/>
            <a:ext cx="1396161" cy="429625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410" name="Picture 2" descr="The 100 Best Korean Pop Songs Of All Time – Rolling Stone">
            <a:extLst>
              <a:ext uri="{FF2B5EF4-FFF2-40B4-BE49-F238E27FC236}">
                <a16:creationId xmlns:a16="http://schemas.microsoft.com/office/drawing/2014/main" id="{87B896AD-498E-E93D-5393-7F30CB44F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45" y="276671"/>
            <a:ext cx="4789200" cy="319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Google Shape;240;p38"/>
          <p:cNvGrpSpPr/>
          <p:nvPr/>
        </p:nvGrpSpPr>
        <p:grpSpPr>
          <a:xfrm>
            <a:off x="7557711" y="1058475"/>
            <a:ext cx="1750970" cy="3868697"/>
            <a:chOff x="5042426" y="3522337"/>
            <a:chExt cx="637064" cy="1407618"/>
          </a:xfrm>
        </p:grpSpPr>
        <p:sp>
          <p:nvSpPr>
            <p:cNvPr id="241" name="Google Shape;241;p38"/>
            <p:cNvSpPr/>
            <p:nvPr/>
          </p:nvSpPr>
          <p:spPr>
            <a:xfrm>
              <a:off x="5100425" y="3774837"/>
              <a:ext cx="521010" cy="1155108"/>
            </a:xfrm>
            <a:custGeom>
              <a:avLst/>
              <a:gdLst/>
              <a:ahLst/>
              <a:cxnLst/>
              <a:rect l="l" t="t" r="r" b="b"/>
              <a:pathLst>
                <a:path w="21603" h="47895" extrusionOk="0">
                  <a:moveTo>
                    <a:pt x="5248" y="1"/>
                  </a:moveTo>
                  <a:lnTo>
                    <a:pt x="5248" y="4576"/>
                  </a:lnTo>
                  <a:lnTo>
                    <a:pt x="16356" y="4576"/>
                  </a:lnTo>
                  <a:lnTo>
                    <a:pt x="16356" y="1"/>
                  </a:lnTo>
                  <a:close/>
                  <a:moveTo>
                    <a:pt x="4847" y="4638"/>
                  </a:moveTo>
                  <a:lnTo>
                    <a:pt x="4847" y="9544"/>
                  </a:lnTo>
                  <a:lnTo>
                    <a:pt x="16758" y="9544"/>
                  </a:lnTo>
                  <a:lnTo>
                    <a:pt x="16758" y="4638"/>
                  </a:lnTo>
                  <a:close/>
                  <a:moveTo>
                    <a:pt x="4431" y="9615"/>
                  </a:moveTo>
                  <a:lnTo>
                    <a:pt x="4431" y="14864"/>
                  </a:lnTo>
                  <a:lnTo>
                    <a:pt x="17175" y="14864"/>
                  </a:lnTo>
                  <a:lnTo>
                    <a:pt x="17175" y="9615"/>
                  </a:lnTo>
                  <a:close/>
                  <a:moveTo>
                    <a:pt x="3993" y="15046"/>
                  </a:moveTo>
                  <a:lnTo>
                    <a:pt x="3993" y="20656"/>
                  </a:lnTo>
                  <a:lnTo>
                    <a:pt x="17611" y="20656"/>
                  </a:lnTo>
                  <a:lnTo>
                    <a:pt x="17611" y="15046"/>
                  </a:lnTo>
                  <a:close/>
                  <a:moveTo>
                    <a:pt x="3378" y="20729"/>
                  </a:moveTo>
                  <a:lnTo>
                    <a:pt x="3378" y="26846"/>
                  </a:lnTo>
                  <a:lnTo>
                    <a:pt x="18227" y="26846"/>
                  </a:lnTo>
                  <a:lnTo>
                    <a:pt x="18227" y="20729"/>
                  </a:lnTo>
                  <a:close/>
                  <a:moveTo>
                    <a:pt x="2735" y="26905"/>
                  </a:moveTo>
                  <a:lnTo>
                    <a:pt x="2735" y="33549"/>
                  </a:lnTo>
                  <a:lnTo>
                    <a:pt x="18868" y="33549"/>
                  </a:lnTo>
                  <a:lnTo>
                    <a:pt x="18868" y="26905"/>
                  </a:lnTo>
                  <a:close/>
                  <a:moveTo>
                    <a:pt x="2057" y="33636"/>
                  </a:moveTo>
                  <a:lnTo>
                    <a:pt x="2057" y="40841"/>
                  </a:lnTo>
                  <a:lnTo>
                    <a:pt x="19548" y="40841"/>
                  </a:lnTo>
                  <a:lnTo>
                    <a:pt x="19548" y="33636"/>
                  </a:lnTo>
                  <a:close/>
                  <a:moveTo>
                    <a:pt x="0" y="40979"/>
                  </a:moveTo>
                  <a:lnTo>
                    <a:pt x="0" y="47895"/>
                  </a:lnTo>
                  <a:lnTo>
                    <a:pt x="21603" y="47895"/>
                  </a:lnTo>
                  <a:lnTo>
                    <a:pt x="21603" y="40979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8"/>
            <p:cNvSpPr/>
            <p:nvPr/>
          </p:nvSpPr>
          <p:spPr>
            <a:xfrm>
              <a:off x="5337488" y="4769811"/>
              <a:ext cx="49827" cy="13723"/>
            </a:xfrm>
            <a:custGeom>
              <a:avLst/>
              <a:gdLst/>
              <a:ahLst/>
              <a:cxnLst/>
              <a:rect l="l" t="t" r="r" b="b"/>
              <a:pathLst>
                <a:path w="2066" h="569" extrusionOk="0">
                  <a:moveTo>
                    <a:pt x="1" y="0"/>
                  </a:moveTo>
                  <a:lnTo>
                    <a:pt x="1" y="568"/>
                  </a:lnTo>
                  <a:lnTo>
                    <a:pt x="2066" y="568"/>
                  </a:lnTo>
                  <a:lnTo>
                    <a:pt x="2066" y="0"/>
                  </a:lnTo>
                  <a:close/>
                </a:path>
              </a:pathLst>
            </a:custGeom>
            <a:solidFill>
              <a:srgbClr val="C470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8"/>
            <p:cNvSpPr/>
            <p:nvPr/>
          </p:nvSpPr>
          <p:spPr>
            <a:xfrm>
              <a:off x="5125048" y="3848079"/>
              <a:ext cx="471666" cy="1081863"/>
            </a:xfrm>
            <a:custGeom>
              <a:avLst/>
              <a:gdLst/>
              <a:ahLst/>
              <a:cxnLst/>
              <a:rect l="l" t="t" r="r" b="b"/>
              <a:pathLst>
                <a:path w="19557" h="44858" extrusionOk="0">
                  <a:moveTo>
                    <a:pt x="4962" y="290"/>
                  </a:moveTo>
                  <a:lnTo>
                    <a:pt x="4962" y="716"/>
                  </a:lnTo>
                  <a:lnTo>
                    <a:pt x="4668" y="716"/>
                  </a:lnTo>
                  <a:lnTo>
                    <a:pt x="4668" y="290"/>
                  </a:lnTo>
                  <a:close/>
                  <a:moveTo>
                    <a:pt x="5727" y="290"/>
                  </a:moveTo>
                  <a:lnTo>
                    <a:pt x="5727" y="716"/>
                  </a:lnTo>
                  <a:lnTo>
                    <a:pt x="5433" y="716"/>
                  </a:lnTo>
                  <a:lnTo>
                    <a:pt x="5433" y="290"/>
                  </a:lnTo>
                  <a:close/>
                  <a:moveTo>
                    <a:pt x="6492" y="290"/>
                  </a:moveTo>
                  <a:lnTo>
                    <a:pt x="6492" y="716"/>
                  </a:lnTo>
                  <a:lnTo>
                    <a:pt x="6198" y="716"/>
                  </a:lnTo>
                  <a:lnTo>
                    <a:pt x="6198" y="290"/>
                  </a:lnTo>
                  <a:close/>
                  <a:moveTo>
                    <a:pt x="7258" y="290"/>
                  </a:moveTo>
                  <a:lnTo>
                    <a:pt x="7258" y="716"/>
                  </a:lnTo>
                  <a:lnTo>
                    <a:pt x="6964" y="716"/>
                  </a:lnTo>
                  <a:lnTo>
                    <a:pt x="6964" y="290"/>
                  </a:lnTo>
                  <a:close/>
                  <a:moveTo>
                    <a:pt x="8022" y="290"/>
                  </a:moveTo>
                  <a:lnTo>
                    <a:pt x="8022" y="716"/>
                  </a:lnTo>
                  <a:lnTo>
                    <a:pt x="7728" y="716"/>
                  </a:lnTo>
                  <a:lnTo>
                    <a:pt x="7728" y="290"/>
                  </a:lnTo>
                  <a:close/>
                  <a:moveTo>
                    <a:pt x="8788" y="290"/>
                  </a:moveTo>
                  <a:lnTo>
                    <a:pt x="8788" y="716"/>
                  </a:lnTo>
                  <a:lnTo>
                    <a:pt x="8494" y="716"/>
                  </a:lnTo>
                  <a:lnTo>
                    <a:pt x="8494" y="290"/>
                  </a:lnTo>
                  <a:close/>
                  <a:moveTo>
                    <a:pt x="9553" y="290"/>
                  </a:moveTo>
                  <a:lnTo>
                    <a:pt x="9553" y="716"/>
                  </a:lnTo>
                  <a:lnTo>
                    <a:pt x="9259" y="716"/>
                  </a:lnTo>
                  <a:lnTo>
                    <a:pt x="9259" y="290"/>
                  </a:lnTo>
                  <a:close/>
                  <a:moveTo>
                    <a:pt x="10318" y="290"/>
                  </a:moveTo>
                  <a:lnTo>
                    <a:pt x="10318" y="716"/>
                  </a:lnTo>
                  <a:lnTo>
                    <a:pt x="10023" y="716"/>
                  </a:lnTo>
                  <a:lnTo>
                    <a:pt x="10023" y="290"/>
                  </a:lnTo>
                  <a:close/>
                  <a:moveTo>
                    <a:pt x="11083" y="290"/>
                  </a:moveTo>
                  <a:lnTo>
                    <a:pt x="11083" y="716"/>
                  </a:lnTo>
                  <a:lnTo>
                    <a:pt x="10789" y="716"/>
                  </a:lnTo>
                  <a:lnTo>
                    <a:pt x="10789" y="290"/>
                  </a:lnTo>
                  <a:close/>
                  <a:moveTo>
                    <a:pt x="11847" y="290"/>
                  </a:moveTo>
                  <a:lnTo>
                    <a:pt x="11847" y="716"/>
                  </a:lnTo>
                  <a:lnTo>
                    <a:pt x="11553" y="716"/>
                  </a:lnTo>
                  <a:lnTo>
                    <a:pt x="11553" y="290"/>
                  </a:lnTo>
                  <a:close/>
                  <a:moveTo>
                    <a:pt x="12613" y="290"/>
                  </a:moveTo>
                  <a:lnTo>
                    <a:pt x="12613" y="716"/>
                  </a:lnTo>
                  <a:lnTo>
                    <a:pt x="12318" y="716"/>
                  </a:lnTo>
                  <a:lnTo>
                    <a:pt x="12318" y="290"/>
                  </a:lnTo>
                  <a:close/>
                  <a:moveTo>
                    <a:pt x="13378" y="290"/>
                  </a:moveTo>
                  <a:lnTo>
                    <a:pt x="13378" y="716"/>
                  </a:lnTo>
                  <a:lnTo>
                    <a:pt x="13084" y="716"/>
                  </a:lnTo>
                  <a:lnTo>
                    <a:pt x="13084" y="290"/>
                  </a:lnTo>
                  <a:close/>
                  <a:moveTo>
                    <a:pt x="14142" y="290"/>
                  </a:moveTo>
                  <a:lnTo>
                    <a:pt x="14142" y="716"/>
                  </a:lnTo>
                  <a:lnTo>
                    <a:pt x="13848" y="716"/>
                  </a:lnTo>
                  <a:lnTo>
                    <a:pt x="13848" y="290"/>
                  </a:lnTo>
                  <a:close/>
                  <a:moveTo>
                    <a:pt x="14908" y="290"/>
                  </a:moveTo>
                  <a:lnTo>
                    <a:pt x="14908" y="716"/>
                  </a:lnTo>
                  <a:lnTo>
                    <a:pt x="14614" y="716"/>
                  </a:lnTo>
                  <a:lnTo>
                    <a:pt x="14614" y="290"/>
                  </a:lnTo>
                  <a:close/>
                  <a:moveTo>
                    <a:pt x="4227" y="0"/>
                  </a:moveTo>
                  <a:lnTo>
                    <a:pt x="4227" y="991"/>
                  </a:lnTo>
                  <a:lnTo>
                    <a:pt x="15331" y="991"/>
                  </a:lnTo>
                  <a:lnTo>
                    <a:pt x="15331" y="0"/>
                  </a:lnTo>
                  <a:close/>
                  <a:moveTo>
                    <a:pt x="4614" y="5168"/>
                  </a:moveTo>
                  <a:lnTo>
                    <a:pt x="4614" y="5624"/>
                  </a:lnTo>
                  <a:lnTo>
                    <a:pt x="4299" y="5624"/>
                  </a:lnTo>
                  <a:lnTo>
                    <a:pt x="4299" y="5168"/>
                  </a:lnTo>
                  <a:close/>
                  <a:moveTo>
                    <a:pt x="5435" y="5168"/>
                  </a:moveTo>
                  <a:lnTo>
                    <a:pt x="5435" y="5624"/>
                  </a:lnTo>
                  <a:lnTo>
                    <a:pt x="5119" y="5624"/>
                  </a:lnTo>
                  <a:lnTo>
                    <a:pt x="5119" y="5168"/>
                  </a:lnTo>
                  <a:close/>
                  <a:moveTo>
                    <a:pt x="6254" y="5168"/>
                  </a:moveTo>
                  <a:lnTo>
                    <a:pt x="6254" y="5624"/>
                  </a:lnTo>
                  <a:lnTo>
                    <a:pt x="5938" y="5624"/>
                  </a:lnTo>
                  <a:lnTo>
                    <a:pt x="5938" y="5168"/>
                  </a:lnTo>
                  <a:close/>
                  <a:moveTo>
                    <a:pt x="7074" y="5168"/>
                  </a:moveTo>
                  <a:lnTo>
                    <a:pt x="7074" y="5624"/>
                  </a:lnTo>
                  <a:lnTo>
                    <a:pt x="6760" y="5624"/>
                  </a:lnTo>
                  <a:lnTo>
                    <a:pt x="6760" y="5168"/>
                  </a:lnTo>
                  <a:close/>
                  <a:moveTo>
                    <a:pt x="7895" y="5168"/>
                  </a:moveTo>
                  <a:lnTo>
                    <a:pt x="7895" y="5624"/>
                  </a:lnTo>
                  <a:lnTo>
                    <a:pt x="7579" y="5624"/>
                  </a:lnTo>
                  <a:lnTo>
                    <a:pt x="7579" y="5168"/>
                  </a:lnTo>
                  <a:close/>
                  <a:moveTo>
                    <a:pt x="8715" y="5168"/>
                  </a:moveTo>
                  <a:lnTo>
                    <a:pt x="8715" y="5624"/>
                  </a:lnTo>
                  <a:lnTo>
                    <a:pt x="8401" y="5624"/>
                  </a:lnTo>
                  <a:lnTo>
                    <a:pt x="8401" y="5168"/>
                  </a:lnTo>
                  <a:close/>
                  <a:moveTo>
                    <a:pt x="9535" y="5168"/>
                  </a:moveTo>
                  <a:lnTo>
                    <a:pt x="9535" y="5624"/>
                  </a:lnTo>
                  <a:lnTo>
                    <a:pt x="9221" y="5624"/>
                  </a:lnTo>
                  <a:lnTo>
                    <a:pt x="9221" y="5168"/>
                  </a:lnTo>
                  <a:close/>
                  <a:moveTo>
                    <a:pt x="10356" y="5168"/>
                  </a:moveTo>
                  <a:lnTo>
                    <a:pt x="10356" y="5624"/>
                  </a:lnTo>
                  <a:lnTo>
                    <a:pt x="10042" y="5624"/>
                  </a:lnTo>
                  <a:lnTo>
                    <a:pt x="10042" y="5168"/>
                  </a:lnTo>
                  <a:close/>
                  <a:moveTo>
                    <a:pt x="11176" y="5168"/>
                  </a:moveTo>
                  <a:lnTo>
                    <a:pt x="11176" y="5624"/>
                  </a:lnTo>
                  <a:lnTo>
                    <a:pt x="10861" y="5624"/>
                  </a:lnTo>
                  <a:lnTo>
                    <a:pt x="10861" y="5168"/>
                  </a:lnTo>
                  <a:close/>
                  <a:moveTo>
                    <a:pt x="11997" y="5168"/>
                  </a:moveTo>
                  <a:lnTo>
                    <a:pt x="11997" y="5624"/>
                  </a:lnTo>
                  <a:lnTo>
                    <a:pt x="11681" y="5624"/>
                  </a:lnTo>
                  <a:lnTo>
                    <a:pt x="11681" y="5168"/>
                  </a:lnTo>
                  <a:close/>
                  <a:moveTo>
                    <a:pt x="12817" y="5168"/>
                  </a:moveTo>
                  <a:lnTo>
                    <a:pt x="12817" y="5624"/>
                  </a:lnTo>
                  <a:lnTo>
                    <a:pt x="12501" y="5624"/>
                  </a:lnTo>
                  <a:lnTo>
                    <a:pt x="12501" y="5168"/>
                  </a:lnTo>
                  <a:close/>
                  <a:moveTo>
                    <a:pt x="13637" y="5168"/>
                  </a:moveTo>
                  <a:lnTo>
                    <a:pt x="13637" y="5624"/>
                  </a:lnTo>
                  <a:lnTo>
                    <a:pt x="13322" y="5624"/>
                  </a:lnTo>
                  <a:lnTo>
                    <a:pt x="13322" y="5168"/>
                  </a:lnTo>
                  <a:close/>
                  <a:moveTo>
                    <a:pt x="14458" y="5168"/>
                  </a:moveTo>
                  <a:lnTo>
                    <a:pt x="14458" y="5624"/>
                  </a:lnTo>
                  <a:lnTo>
                    <a:pt x="14142" y="5624"/>
                  </a:lnTo>
                  <a:lnTo>
                    <a:pt x="14142" y="5168"/>
                  </a:lnTo>
                  <a:close/>
                  <a:moveTo>
                    <a:pt x="15278" y="5168"/>
                  </a:moveTo>
                  <a:lnTo>
                    <a:pt x="15278" y="5624"/>
                  </a:lnTo>
                  <a:lnTo>
                    <a:pt x="14963" y="5624"/>
                  </a:lnTo>
                  <a:lnTo>
                    <a:pt x="14963" y="5168"/>
                  </a:lnTo>
                  <a:close/>
                  <a:moveTo>
                    <a:pt x="3826" y="4857"/>
                  </a:moveTo>
                  <a:lnTo>
                    <a:pt x="3826" y="5919"/>
                  </a:lnTo>
                  <a:lnTo>
                    <a:pt x="15733" y="5919"/>
                  </a:lnTo>
                  <a:lnTo>
                    <a:pt x="15733" y="4857"/>
                  </a:lnTo>
                  <a:close/>
                  <a:moveTo>
                    <a:pt x="4253" y="10394"/>
                  </a:moveTo>
                  <a:lnTo>
                    <a:pt x="4253" y="10883"/>
                  </a:lnTo>
                  <a:lnTo>
                    <a:pt x="3915" y="10883"/>
                  </a:lnTo>
                  <a:lnTo>
                    <a:pt x="3915" y="10394"/>
                  </a:lnTo>
                  <a:close/>
                  <a:moveTo>
                    <a:pt x="5129" y="10394"/>
                  </a:moveTo>
                  <a:lnTo>
                    <a:pt x="5129" y="10883"/>
                  </a:lnTo>
                  <a:lnTo>
                    <a:pt x="4792" y="10883"/>
                  </a:lnTo>
                  <a:lnTo>
                    <a:pt x="4792" y="10394"/>
                  </a:lnTo>
                  <a:close/>
                  <a:moveTo>
                    <a:pt x="6009" y="10394"/>
                  </a:moveTo>
                  <a:lnTo>
                    <a:pt x="6009" y="10883"/>
                  </a:lnTo>
                  <a:lnTo>
                    <a:pt x="5670" y="10883"/>
                  </a:lnTo>
                  <a:lnTo>
                    <a:pt x="5670" y="10394"/>
                  </a:lnTo>
                  <a:close/>
                  <a:moveTo>
                    <a:pt x="6886" y="10394"/>
                  </a:moveTo>
                  <a:lnTo>
                    <a:pt x="6886" y="10883"/>
                  </a:lnTo>
                  <a:lnTo>
                    <a:pt x="6549" y="10883"/>
                  </a:lnTo>
                  <a:lnTo>
                    <a:pt x="6549" y="10394"/>
                  </a:lnTo>
                  <a:close/>
                  <a:moveTo>
                    <a:pt x="7764" y="10394"/>
                  </a:moveTo>
                  <a:lnTo>
                    <a:pt x="7764" y="10883"/>
                  </a:lnTo>
                  <a:lnTo>
                    <a:pt x="7426" y="10883"/>
                  </a:lnTo>
                  <a:lnTo>
                    <a:pt x="7426" y="10394"/>
                  </a:lnTo>
                  <a:close/>
                  <a:moveTo>
                    <a:pt x="8640" y="10394"/>
                  </a:moveTo>
                  <a:lnTo>
                    <a:pt x="8640" y="10883"/>
                  </a:lnTo>
                  <a:lnTo>
                    <a:pt x="8303" y="10883"/>
                  </a:lnTo>
                  <a:lnTo>
                    <a:pt x="8303" y="10394"/>
                  </a:lnTo>
                  <a:close/>
                  <a:moveTo>
                    <a:pt x="9518" y="10394"/>
                  </a:moveTo>
                  <a:lnTo>
                    <a:pt x="9518" y="10883"/>
                  </a:lnTo>
                  <a:lnTo>
                    <a:pt x="9181" y="10883"/>
                  </a:lnTo>
                  <a:lnTo>
                    <a:pt x="9181" y="10394"/>
                  </a:lnTo>
                  <a:close/>
                  <a:moveTo>
                    <a:pt x="10396" y="10394"/>
                  </a:moveTo>
                  <a:lnTo>
                    <a:pt x="10396" y="10883"/>
                  </a:lnTo>
                  <a:lnTo>
                    <a:pt x="10059" y="10883"/>
                  </a:lnTo>
                  <a:lnTo>
                    <a:pt x="10059" y="10394"/>
                  </a:lnTo>
                  <a:close/>
                  <a:moveTo>
                    <a:pt x="11275" y="10394"/>
                  </a:moveTo>
                  <a:lnTo>
                    <a:pt x="11275" y="10883"/>
                  </a:lnTo>
                  <a:lnTo>
                    <a:pt x="10937" y="10883"/>
                  </a:lnTo>
                  <a:lnTo>
                    <a:pt x="10937" y="10394"/>
                  </a:lnTo>
                  <a:close/>
                  <a:moveTo>
                    <a:pt x="12151" y="10394"/>
                  </a:moveTo>
                  <a:lnTo>
                    <a:pt x="12151" y="10883"/>
                  </a:lnTo>
                  <a:lnTo>
                    <a:pt x="11814" y="10883"/>
                  </a:lnTo>
                  <a:lnTo>
                    <a:pt x="11814" y="10394"/>
                  </a:lnTo>
                  <a:close/>
                  <a:moveTo>
                    <a:pt x="13029" y="10394"/>
                  </a:moveTo>
                  <a:lnTo>
                    <a:pt x="13029" y="10883"/>
                  </a:lnTo>
                  <a:lnTo>
                    <a:pt x="12692" y="10883"/>
                  </a:lnTo>
                  <a:lnTo>
                    <a:pt x="12692" y="10394"/>
                  </a:lnTo>
                  <a:close/>
                  <a:moveTo>
                    <a:pt x="13907" y="10394"/>
                  </a:moveTo>
                  <a:lnTo>
                    <a:pt x="13907" y="10883"/>
                  </a:lnTo>
                  <a:lnTo>
                    <a:pt x="13570" y="10883"/>
                  </a:lnTo>
                  <a:lnTo>
                    <a:pt x="13570" y="10394"/>
                  </a:lnTo>
                  <a:close/>
                  <a:moveTo>
                    <a:pt x="14785" y="10394"/>
                  </a:moveTo>
                  <a:lnTo>
                    <a:pt x="14785" y="10883"/>
                  </a:lnTo>
                  <a:lnTo>
                    <a:pt x="14448" y="10883"/>
                  </a:lnTo>
                  <a:lnTo>
                    <a:pt x="14448" y="10394"/>
                  </a:lnTo>
                  <a:close/>
                  <a:moveTo>
                    <a:pt x="15662" y="10394"/>
                  </a:moveTo>
                  <a:lnTo>
                    <a:pt x="15662" y="10883"/>
                  </a:lnTo>
                  <a:lnTo>
                    <a:pt x="15325" y="10883"/>
                  </a:lnTo>
                  <a:lnTo>
                    <a:pt x="15325" y="10394"/>
                  </a:lnTo>
                  <a:close/>
                  <a:moveTo>
                    <a:pt x="3410" y="10062"/>
                  </a:moveTo>
                  <a:lnTo>
                    <a:pt x="3410" y="11199"/>
                  </a:lnTo>
                  <a:lnTo>
                    <a:pt x="16149" y="11199"/>
                  </a:lnTo>
                  <a:lnTo>
                    <a:pt x="16149" y="10062"/>
                  </a:lnTo>
                  <a:close/>
                  <a:moveTo>
                    <a:pt x="3874" y="16087"/>
                  </a:moveTo>
                  <a:lnTo>
                    <a:pt x="3874" y="16609"/>
                  </a:lnTo>
                  <a:lnTo>
                    <a:pt x="3513" y="16609"/>
                  </a:lnTo>
                  <a:lnTo>
                    <a:pt x="3513" y="16087"/>
                  </a:lnTo>
                  <a:close/>
                  <a:moveTo>
                    <a:pt x="4811" y="16087"/>
                  </a:moveTo>
                  <a:lnTo>
                    <a:pt x="4811" y="16609"/>
                  </a:lnTo>
                  <a:lnTo>
                    <a:pt x="4451" y="16609"/>
                  </a:lnTo>
                  <a:lnTo>
                    <a:pt x="4451" y="16087"/>
                  </a:lnTo>
                  <a:close/>
                  <a:moveTo>
                    <a:pt x="5749" y="16087"/>
                  </a:moveTo>
                  <a:lnTo>
                    <a:pt x="5749" y="16609"/>
                  </a:lnTo>
                  <a:lnTo>
                    <a:pt x="5389" y="16609"/>
                  </a:lnTo>
                  <a:lnTo>
                    <a:pt x="5389" y="16087"/>
                  </a:lnTo>
                  <a:close/>
                  <a:moveTo>
                    <a:pt x="6687" y="16087"/>
                  </a:moveTo>
                  <a:lnTo>
                    <a:pt x="6687" y="16609"/>
                  </a:lnTo>
                  <a:lnTo>
                    <a:pt x="6327" y="16609"/>
                  </a:lnTo>
                  <a:lnTo>
                    <a:pt x="6327" y="16087"/>
                  </a:lnTo>
                  <a:close/>
                  <a:moveTo>
                    <a:pt x="7625" y="16087"/>
                  </a:moveTo>
                  <a:lnTo>
                    <a:pt x="7625" y="16609"/>
                  </a:lnTo>
                  <a:lnTo>
                    <a:pt x="7263" y="16609"/>
                  </a:lnTo>
                  <a:lnTo>
                    <a:pt x="7263" y="16087"/>
                  </a:lnTo>
                  <a:close/>
                  <a:moveTo>
                    <a:pt x="8563" y="16087"/>
                  </a:moveTo>
                  <a:lnTo>
                    <a:pt x="8563" y="16609"/>
                  </a:lnTo>
                  <a:lnTo>
                    <a:pt x="8201" y="16609"/>
                  </a:lnTo>
                  <a:lnTo>
                    <a:pt x="8201" y="16087"/>
                  </a:lnTo>
                  <a:close/>
                  <a:moveTo>
                    <a:pt x="9501" y="16087"/>
                  </a:moveTo>
                  <a:lnTo>
                    <a:pt x="9501" y="16609"/>
                  </a:lnTo>
                  <a:lnTo>
                    <a:pt x="9139" y="16609"/>
                  </a:lnTo>
                  <a:lnTo>
                    <a:pt x="9139" y="16087"/>
                  </a:lnTo>
                  <a:close/>
                  <a:moveTo>
                    <a:pt x="10439" y="16087"/>
                  </a:moveTo>
                  <a:lnTo>
                    <a:pt x="10439" y="16609"/>
                  </a:lnTo>
                  <a:lnTo>
                    <a:pt x="10079" y="16609"/>
                  </a:lnTo>
                  <a:lnTo>
                    <a:pt x="10079" y="16087"/>
                  </a:lnTo>
                  <a:close/>
                  <a:moveTo>
                    <a:pt x="11375" y="16087"/>
                  </a:moveTo>
                  <a:lnTo>
                    <a:pt x="11375" y="16609"/>
                  </a:lnTo>
                  <a:lnTo>
                    <a:pt x="11017" y="16609"/>
                  </a:lnTo>
                  <a:lnTo>
                    <a:pt x="11017" y="16087"/>
                  </a:lnTo>
                  <a:close/>
                  <a:moveTo>
                    <a:pt x="12315" y="16087"/>
                  </a:moveTo>
                  <a:lnTo>
                    <a:pt x="12315" y="16609"/>
                  </a:lnTo>
                  <a:lnTo>
                    <a:pt x="11953" y="16609"/>
                  </a:lnTo>
                  <a:lnTo>
                    <a:pt x="11953" y="16087"/>
                  </a:lnTo>
                  <a:close/>
                  <a:moveTo>
                    <a:pt x="13253" y="16087"/>
                  </a:moveTo>
                  <a:lnTo>
                    <a:pt x="13253" y="16609"/>
                  </a:lnTo>
                  <a:lnTo>
                    <a:pt x="12891" y="16609"/>
                  </a:lnTo>
                  <a:lnTo>
                    <a:pt x="12891" y="16087"/>
                  </a:lnTo>
                  <a:close/>
                  <a:moveTo>
                    <a:pt x="14191" y="16087"/>
                  </a:moveTo>
                  <a:lnTo>
                    <a:pt x="14191" y="16609"/>
                  </a:lnTo>
                  <a:lnTo>
                    <a:pt x="13829" y="16609"/>
                  </a:lnTo>
                  <a:lnTo>
                    <a:pt x="13829" y="16087"/>
                  </a:lnTo>
                  <a:close/>
                  <a:moveTo>
                    <a:pt x="15127" y="16087"/>
                  </a:moveTo>
                  <a:lnTo>
                    <a:pt x="15127" y="16609"/>
                  </a:lnTo>
                  <a:lnTo>
                    <a:pt x="14767" y="16609"/>
                  </a:lnTo>
                  <a:lnTo>
                    <a:pt x="14767" y="16087"/>
                  </a:lnTo>
                  <a:close/>
                  <a:moveTo>
                    <a:pt x="16065" y="16087"/>
                  </a:moveTo>
                  <a:lnTo>
                    <a:pt x="16065" y="16609"/>
                  </a:lnTo>
                  <a:lnTo>
                    <a:pt x="15705" y="16609"/>
                  </a:lnTo>
                  <a:lnTo>
                    <a:pt x="15705" y="16087"/>
                  </a:lnTo>
                  <a:close/>
                  <a:moveTo>
                    <a:pt x="2972" y="15731"/>
                  </a:moveTo>
                  <a:lnTo>
                    <a:pt x="2972" y="16947"/>
                  </a:lnTo>
                  <a:lnTo>
                    <a:pt x="16585" y="16947"/>
                  </a:lnTo>
                  <a:lnTo>
                    <a:pt x="16585" y="15731"/>
                  </a:lnTo>
                  <a:close/>
                  <a:moveTo>
                    <a:pt x="3339" y="22139"/>
                  </a:moveTo>
                  <a:lnTo>
                    <a:pt x="3339" y="22709"/>
                  </a:lnTo>
                  <a:lnTo>
                    <a:pt x="2948" y="22709"/>
                  </a:lnTo>
                  <a:lnTo>
                    <a:pt x="2948" y="22139"/>
                  </a:lnTo>
                  <a:close/>
                  <a:moveTo>
                    <a:pt x="4363" y="22139"/>
                  </a:moveTo>
                  <a:lnTo>
                    <a:pt x="4363" y="22709"/>
                  </a:lnTo>
                  <a:lnTo>
                    <a:pt x="3970" y="22709"/>
                  </a:lnTo>
                  <a:lnTo>
                    <a:pt x="3970" y="22139"/>
                  </a:lnTo>
                  <a:close/>
                  <a:moveTo>
                    <a:pt x="5385" y="22139"/>
                  </a:moveTo>
                  <a:lnTo>
                    <a:pt x="5385" y="22709"/>
                  </a:lnTo>
                  <a:lnTo>
                    <a:pt x="4992" y="22709"/>
                  </a:lnTo>
                  <a:lnTo>
                    <a:pt x="4992" y="22139"/>
                  </a:lnTo>
                  <a:close/>
                  <a:moveTo>
                    <a:pt x="6407" y="22139"/>
                  </a:moveTo>
                  <a:lnTo>
                    <a:pt x="6407" y="22709"/>
                  </a:lnTo>
                  <a:lnTo>
                    <a:pt x="6014" y="22709"/>
                  </a:lnTo>
                  <a:lnTo>
                    <a:pt x="6014" y="22139"/>
                  </a:lnTo>
                  <a:close/>
                  <a:moveTo>
                    <a:pt x="7431" y="22139"/>
                  </a:moveTo>
                  <a:lnTo>
                    <a:pt x="7431" y="22709"/>
                  </a:lnTo>
                  <a:lnTo>
                    <a:pt x="7037" y="22709"/>
                  </a:lnTo>
                  <a:lnTo>
                    <a:pt x="7037" y="22139"/>
                  </a:lnTo>
                  <a:close/>
                  <a:moveTo>
                    <a:pt x="8452" y="22139"/>
                  </a:moveTo>
                  <a:lnTo>
                    <a:pt x="8452" y="22709"/>
                  </a:lnTo>
                  <a:lnTo>
                    <a:pt x="8060" y="22709"/>
                  </a:lnTo>
                  <a:lnTo>
                    <a:pt x="8060" y="22139"/>
                  </a:lnTo>
                  <a:close/>
                  <a:moveTo>
                    <a:pt x="9475" y="22139"/>
                  </a:moveTo>
                  <a:lnTo>
                    <a:pt x="9475" y="22709"/>
                  </a:lnTo>
                  <a:lnTo>
                    <a:pt x="9082" y="22709"/>
                  </a:lnTo>
                  <a:lnTo>
                    <a:pt x="9082" y="22139"/>
                  </a:lnTo>
                  <a:close/>
                  <a:moveTo>
                    <a:pt x="10498" y="22139"/>
                  </a:moveTo>
                  <a:lnTo>
                    <a:pt x="10498" y="22709"/>
                  </a:lnTo>
                  <a:lnTo>
                    <a:pt x="10105" y="22709"/>
                  </a:lnTo>
                  <a:lnTo>
                    <a:pt x="10105" y="22139"/>
                  </a:lnTo>
                  <a:close/>
                  <a:moveTo>
                    <a:pt x="11520" y="22139"/>
                  </a:moveTo>
                  <a:lnTo>
                    <a:pt x="11520" y="22709"/>
                  </a:lnTo>
                  <a:lnTo>
                    <a:pt x="11127" y="22709"/>
                  </a:lnTo>
                  <a:lnTo>
                    <a:pt x="11127" y="22139"/>
                  </a:lnTo>
                  <a:close/>
                  <a:moveTo>
                    <a:pt x="12543" y="22139"/>
                  </a:moveTo>
                  <a:lnTo>
                    <a:pt x="12543" y="22709"/>
                  </a:lnTo>
                  <a:lnTo>
                    <a:pt x="12150" y="22709"/>
                  </a:lnTo>
                  <a:lnTo>
                    <a:pt x="12150" y="22139"/>
                  </a:lnTo>
                  <a:close/>
                  <a:moveTo>
                    <a:pt x="13566" y="22139"/>
                  </a:moveTo>
                  <a:lnTo>
                    <a:pt x="13566" y="22709"/>
                  </a:lnTo>
                  <a:lnTo>
                    <a:pt x="13173" y="22709"/>
                  </a:lnTo>
                  <a:lnTo>
                    <a:pt x="13173" y="22139"/>
                  </a:lnTo>
                  <a:close/>
                  <a:moveTo>
                    <a:pt x="14588" y="22139"/>
                  </a:moveTo>
                  <a:lnTo>
                    <a:pt x="14588" y="22709"/>
                  </a:lnTo>
                  <a:lnTo>
                    <a:pt x="14195" y="22709"/>
                  </a:lnTo>
                  <a:lnTo>
                    <a:pt x="14195" y="22139"/>
                  </a:lnTo>
                  <a:close/>
                  <a:moveTo>
                    <a:pt x="15611" y="22139"/>
                  </a:moveTo>
                  <a:lnTo>
                    <a:pt x="15611" y="22709"/>
                  </a:lnTo>
                  <a:lnTo>
                    <a:pt x="15218" y="22709"/>
                  </a:lnTo>
                  <a:lnTo>
                    <a:pt x="15218" y="22139"/>
                  </a:lnTo>
                  <a:close/>
                  <a:moveTo>
                    <a:pt x="16633" y="22139"/>
                  </a:moveTo>
                  <a:lnTo>
                    <a:pt x="16633" y="22709"/>
                  </a:lnTo>
                  <a:lnTo>
                    <a:pt x="16240" y="22709"/>
                  </a:lnTo>
                  <a:lnTo>
                    <a:pt x="16240" y="22139"/>
                  </a:lnTo>
                  <a:close/>
                  <a:moveTo>
                    <a:pt x="2357" y="21751"/>
                  </a:moveTo>
                  <a:lnTo>
                    <a:pt x="2357" y="23077"/>
                  </a:lnTo>
                  <a:lnTo>
                    <a:pt x="17200" y="23077"/>
                  </a:lnTo>
                  <a:lnTo>
                    <a:pt x="17200" y="21751"/>
                  </a:lnTo>
                  <a:close/>
                  <a:moveTo>
                    <a:pt x="2783" y="28698"/>
                  </a:moveTo>
                  <a:lnTo>
                    <a:pt x="2783" y="29318"/>
                  </a:lnTo>
                  <a:lnTo>
                    <a:pt x="2357" y="29318"/>
                  </a:lnTo>
                  <a:lnTo>
                    <a:pt x="2357" y="28698"/>
                  </a:lnTo>
                  <a:close/>
                  <a:moveTo>
                    <a:pt x="3894" y="28698"/>
                  </a:moveTo>
                  <a:lnTo>
                    <a:pt x="3894" y="29318"/>
                  </a:lnTo>
                  <a:lnTo>
                    <a:pt x="3467" y="29318"/>
                  </a:lnTo>
                  <a:lnTo>
                    <a:pt x="3467" y="28698"/>
                  </a:lnTo>
                  <a:close/>
                  <a:moveTo>
                    <a:pt x="5005" y="28698"/>
                  </a:moveTo>
                  <a:lnTo>
                    <a:pt x="5005" y="29318"/>
                  </a:lnTo>
                  <a:lnTo>
                    <a:pt x="4579" y="29318"/>
                  </a:lnTo>
                  <a:lnTo>
                    <a:pt x="4579" y="28698"/>
                  </a:lnTo>
                  <a:close/>
                  <a:moveTo>
                    <a:pt x="6116" y="28698"/>
                  </a:moveTo>
                  <a:lnTo>
                    <a:pt x="6116" y="29318"/>
                  </a:lnTo>
                  <a:lnTo>
                    <a:pt x="5689" y="29318"/>
                  </a:lnTo>
                  <a:lnTo>
                    <a:pt x="5689" y="28698"/>
                  </a:lnTo>
                  <a:close/>
                  <a:moveTo>
                    <a:pt x="7226" y="28698"/>
                  </a:moveTo>
                  <a:lnTo>
                    <a:pt x="7226" y="29318"/>
                  </a:lnTo>
                  <a:lnTo>
                    <a:pt x="6800" y="29318"/>
                  </a:lnTo>
                  <a:lnTo>
                    <a:pt x="6800" y="28698"/>
                  </a:lnTo>
                  <a:close/>
                  <a:moveTo>
                    <a:pt x="8338" y="28698"/>
                  </a:moveTo>
                  <a:lnTo>
                    <a:pt x="8338" y="29318"/>
                  </a:lnTo>
                  <a:lnTo>
                    <a:pt x="7910" y="29318"/>
                  </a:lnTo>
                  <a:lnTo>
                    <a:pt x="7910" y="28698"/>
                  </a:lnTo>
                  <a:close/>
                  <a:moveTo>
                    <a:pt x="9449" y="28698"/>
                  </a:moveTo>
                  <a:lnTo>
                    <a:pt x="9449" y="29318"/>
                  </a:lnTo>
                  <a:lnTo>
                    <a:pt x="9022" y="29318"/>
                  </a:lnTo>
                  <a:lnTo>
                    <a:pt x="9022" y="28698"/>
                  </a:lnTo>
                  <a:close/>
                  <a:moveTo>
                    <a:pt x="10561" y="28698"/>
                  </a:moveTo>
                  <a:lnTo>
                    <a:pt x="10561" y="29318"/>
                  </a:lnTo>
                  <a:lnTo>
                    <a:pt x="10132" y="29318"/>
                  </a:lnTo>
                  <a:lnTo>
                    <a:pt x="10132" y="28698"/>
                  </a:lnTo>
                  <a:close/>
                  <a:moveTo>
                    <a:pt x="11671" y="28698"/>
                  </a:moveTo>
                  <a:lnTo>
                    <a:pt x="11671" y="29318"/>
                  </a:lnTo>
                  <a:lnTo>
                    <a:pt x="11244" y="29318"/>
                  </a:lnTo>
                  <a:lnTo>
                    <a:pt x="11244" y="28698"/>
                  </a:lnTo>
                  <a:close/>
                  <a:moveTo>
                    <a:pt x="12782" y="28698"/>
                  </a:moveTo>
                  <a:lnTo>
                    <a:pt x="12782" y="29318"/>
                  </a:lnTo>
                  <a:lnTo>
                    <a:pt x="12355" y="29318"/>
                  </a:lnTo>
                  <a:lnTo>
                    <a:pt x="12355" y="28698"/>
                  </a:lnTo>
                  <a:close/>
                  <a:moveTo>
                    <a:pt x="13893" y="28698"/>
                  </a:moveTo>
                  <a:lnTo>
                    <a:pt x="13893" y="29318"/>
                  </a:lnTo>
                  <a:lnTo>
                    <a:pt x="13467" y="29318"/>
                  </a:lnTo>
                  <a:lnTo>
                    <a:pt x="13467" y="28698"/>
                  </a:lnTo>
                  <a:close/>
                  <a:moveTo>
                    <a:pt x="15004" y="28698"/>
                  </a:moveTo>
                  <a:lnTo>
                    <a:pt x="15004" y="29318"/>
                  </a:lnTo>
                  <a:lnTo>
                    <a:pt x="14577" y="29318"/>
                  </a:lnTo>
                  <a:lnTo>
                    <a:pt x="14577" y="28698"/>
                  </a:lnTo>
                  <a:close/>
                  <a:moveTo>
                    <a:pt x="16114" y="28698"/>
                  </a:moveTo>
                  <a:lnTo>
                    <a:pt x="16114" y="29318"/>
                  </a:lnTo>
                  <a:lnTo>
                    <a:pt x="15688" y="29318"/>
                  </a:lnTo>
                  <a:lnTo>
                    <a:pt x="15688" y="28698"/>
                  </a:lnTo>
                  <a:close/>
                  <a:moveTo>
                    <a:pt x="17226" y="28698"/>
                  </a:moveTo>
                  <a:lnTo>
                    <a:pt x="17226" y="29318"/>
                  </a:lnTo>
                  <a:lnTo>
                    <a:pt x="16798" y="29318"/>
                  </a:lnTo>
                  <a:lnTo>
                    <a:pt x="16798" y="28698"/>
                  </a:lnTo>
                  <a:close/>
                  <a:moveTo>
                    <a:pt x="1716" y="28277"/>
                  </a:moveTo>
                  <a:lnTo>
                    <a:pt x="1716" y="29718"/>
                  </a:lnTo>
                  <a:lnTo>
                    <a:pt x="17841" y="29718"/>
                  </a:lnTo>
                  <a:lnTo>
                    <a:pt x="17841" y="28277"/>
                  </a:lnTo>
                  <a:close/>
                  <a:moveTo>
                    <a:pt x="2193" y="35836"/>
                  </a:moveTo>
                  <a:lnTo>
                    <a:pt x="2193" y="36508"/>
                  </a:lnTo>
                  <a:lnTo>
                    <a:pt x="1732" y="36508"/>
                  </a:lnTo>
                  <a:lnTo>
                    <a:pt x="1732" y="35836"/>
                  </a:lnTo>
                  <a:close/>
                  <a:moveTo>
                    <a:pt x="3398" y="35836"/>
                  </a:moveTo>
                  <a:lnTo>
                    <a:pt x="3398" y="36508"/>
                  </a:lnTo>
                  <a:lnTo>
                    <a:pt x="2936" y="36508"/>
                  </a:lnTo>
                  <a:lnTo>
                    <a:pt x="2936" y="35836"/>
                  </a:lnTo>
                  <a:close/>
                  <a:moveTo>
                    <a:pt x="4603" y="35836"/>
                  </a:moveTo>
                  <a:lnTo>
                    <a:pt x="4603" y="36508"/>
                  </a:lnTo>
                  <a:lnTo>
                    <a:pt x="4140" y="36508"/>
                  </a:lnTo>
                  <a:lnTo>
                    <a:pt x="4140" y="35836"/>
                  </a:lnTo>
                  <a:close/>
                  <a:moveTo>
                    <a:pt x="5808" y="35836"/>
                  </a:moveTo>
                  <a:lnTo>
                    <a:pt x="5808" y="36508"/>
                  </a:lnTo>
                  <a:lnTo>
                    <a:pt x="5344" y="36508"/>
                  </a:lnTo>
                  <a:lnTo>
                    <a:pt x="5344" y="35836"/>
                  </a:lnTo>
                  <a:close/>
                  <a:moveTo>
                    <a:pt x="7013" y="35836"/>
                  </a:moveTo>
                  <a:lnTo>
                    <a:pt x="7013" y="36508"/>
                  </a:lnTo>
                  <a:lnTo>
                    <a:pt x="6549" y="36508"/>
                  </a:lnTo>
                  <a:lnTo>
                    <a:pt x="6549" y="35836"/>
                  </a:lnTo>
                  <a:close/>
                  <a:moveTo>
                    <a:pt x="8217" y="35836"/>
                  </a:moveTo>
                  <a:lnTo>
                    <a:pt x="8217" y="36508"/>
                  </a:lnTo>
                  <a:lnTo>
                    <a:pt x="7754" y="36508"/>
                  </a:lnTo>
                  <a:lnTo>
                    <a:pt x="7754" y="35836"/>
                  </a:lnTo>
                  <a:close/>
                  <a:moveTo>
                    <a:pt x="9421" y="35836"/>
                  </a:moveTo>
                  <a:lnTo>
                    <a:pt x="9421" y="36508"/>
                  </a:lnTo>
                  <a:lnTo>
                    <a:pt x="8957" y="36508"/>
                  </a:lnTo>
                  <a:lnTo>
                    <a:pt x="8957" y="35836"/>
                  </a:lnTo>
                  <a:close/>
                  <a:moveTo>
                    <a:pt x="10625" y="35836"/>
                  </a:moveTo>
                  <a:lnTo>
                    <a:pt x="10625" y="36508"/>
                  </a:lnTo>
                  <a:lnTo>
                    <a:pt x="10162" y="36508"/>
                  </a:lnTo>
                  <a:lnTo>
                    <a:pt x="10162" y="35836"/>
                  </a:lnTo>
                  <a:close/>
                  <a:moveTo>
                    <a:pt x="11830" y="35836"/>
                  </a:moveTo>
                  <a:lnTo>
                    <a:pt x="11830" y="36508"/>
                  </a:lnTo>
                  <a:lnTo>
                    <a:pt x="11367" y="36508"/>
                  </a:lnTo>
                  <a:lnTo>
                    <a:pt x="11367" y="35836"/>
                  </a:lnTo>
                  <a:close/>
                  <a:moveTo>
                    <a:pt x="13035" y="35836"/>
                  </a:moveTo>
                  <a:lnTo>
                    <a:pt x="13035" y="36508"/>
                  </a:lnTo>
                  <a:lnTo>
                    <a:pt x="12572" y="36508"/>
                  </a:lnTo>
                  <a:lnTo>
                    <a:pt x="12572" y="35836"/>
                  </a:lnTo>
                  <a:close/>
                  <a:moveTo>
                    <a:pt x="14240" y="35836"/>
                  </a:moveTo>
                  <a:lnTo>
                    <a:pt x="14240" y="36508"/>
                  </a:lnTo>
                  <a:lnTo>
                    <a:pt x="13776" y="36508"/>
                  </a:lnTo>
                  <a:lnTo>
                    <a:pt x="13776" y="35836"/>
                  </a:lnTo>
                  <a:close/>
                  <a:moveTo>
                    <a:pt x="15443" y="35836"/>
                  </a:moveTo>
                  <a:lnTo>
                    <a:pt x="15443" y="36508"/>
                  </a:lnTo>
                  <a:lnTo>
                    <a:pt x="14980" y="36508"/>
                  </a:lnTo>
                  <a:lnTo>
                    <a:pt x="14980" y="35836"/>
                  </a:lnTo>
                  <a:close/>
                  <a:moveTo>
                    <a:pt x="16648" y="35836"/>
                  </a:moveTo>
                  <a:lnTo>
                    <a:pt x="16648" y="36508"/>
                  </a:lnTo>
                  <a:lnTo>
                    <a:pt x="16185" y="36508"/>
                  </a:lnTo>
                  <a:lnTo>
                    <a:pt x="16185" y="35836"/>
                  </a:lnTo>
                  <a:close/>
                  <a:moveTo>
                    <a:pt x="17853" y="35836"/>
                  </a:moveTo>
                  <a:lnTo>
                    <a:pt x="17853" y="36508"/>
                  </a:lnTo>
                  <a:lnTo>
                    <a:pt x="17389" y="36508"/>
                  </a:lnTo>
                  <a:lnTo>
                    <a:pt x="17389" y="35836"/>
                  </a:lnTo>
                  <a:close/>
                  <a:moveTo>
                    <a:pt x="1036" y="35380"/>
                  </a:moveTo>
                  <a:lnTo>
                    <a:pt x="1036" y="36942"/>
                  </a:lnTo>
                  <a:lnTo>
                    <a:pt x="18519" y="36942"/>
                  </a:lnTo>
                  <a:lnTo>
                    <a:pt x="18519" y="35380"/>
                  </a:lnTo>
                  <a:close/>
                  <a:moveTo>
                    <a:pt x="0" y="38220"/>
                  </a:moveTo>
                  <a:lnTo>
                    <a:pt x="0" y="44858"/>
                  </a:lnTo>
                  <a:lnTo>
                    <a:pt x="607" y="44858"/>
                  </a:lnTo>
                  <a:lnTo>
                    <a:pt x="607" y="38220"/>
                  </a:lnTo>
                  <a:close/>
                  <a:moveTo>
                    <a:pt x="3672" y="38220"/>
                  </a:moveTo>
                  <a:lnTo>
                    <a:pt x="3672" y="44858"/>
                  </a:lnTo>
                  <a:lnTo>
                    <a:pt x="4277" y="44858"/>
                  </a:lnTo>
                  <a:lnTo>
                    <a:pt x="4277" y="38220"/>
                  </a:lnTo>
                  <a:close/>
                  <a:moveTo>
                    <a:pt x="5093" y="38220"/>
                  </a:moveTo>
                  <a:lnTo>
                    <a:pt x="5093" y="44858"/>
                  </a:lnTo>
                  <a:lnTo>
                    <a:pt x="5700" y="44858"/>
                  </a:lnTo>
                  <a:lnTo>
                    <a:pt x="5700" y="38220"/>
                  </a:lnTo>
                  <a:close/>
                  <a:moveTo>
                    <a:pt x="8764" y="38220"/>
                  </a:moveTo>
                  <a:lnTo>
                    <a:pt x="8764" y="44858"/>
                  </a:lnTo>
                  <a:lnTo>
                    <a:pt x="9370" y="44858"/>
                  </a:lnTo>
                  <a:lnTo>
                    <a:pt x="9370" y="38220"/>
                  </a:lnTo>
                  <a:close/>
                  <a:moveTo>
                    <a:pt x="10185" y="38220"/>
                  </a:moveTo>
                  <a:lnTo>
                    <a:pt x="10185" y="44858"/>
                  </a:lnTo>
                  <a:lnTo>
                    <a:pt x="10792" y="44858"/>
                  </a:lnTo>
                  <a:lnTo>
                    <a:pt x="10792" y="38220"/>
                  </a:lnTo>
                  <a:close/>
                  <a:moveTo>
                    <a:pt x="13857" y="38220"/>
                  </a:moveTo>
                  <a:lnTo>
                    <a:pt x="13857" y="44858"/>
                  </a:lnTo>
                  <a:lnTo>
                    <a:pt x="14463" y="44858"/>
                  </a:lnTo>
                  <a:lnTo>
                    <a:pt x="14463" y="38220"/>
                  </a:lnTo>
                  <a:close/>
                  <a:moveTo>
                    <a:pt x="15278" y="38220"/>
                  </a:moveTo>
                  <a:lnTo>
                    <a:pt x="15278" y="44858"/>
                  </a:lnTo>
                  <a:lnTo>
                    <a:pt x="15885" y="44858"/>
                  </a:lnTo>
                  <a:lnTo>
                    <a:pt x="15885" y="38220"/>
                  </a:lnTo>
                  <a:close/>
                  <a:moveTo>
                    <a:pt x="18950" y="38220"/>
                  </a:moveTo>
                  <a:lnTo>
                    <a:pt x="18950" y="44858"/>
                  </a:lnTo>
                  <a:lnTo>
                    <a:pt x="19556" y="44858"/>
                  </a:lnTo>
                  <a:lnTo>
                    <a:pt x="19556" y="3822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8"/>
            <p:cNvSpPr/>
            <p:nvPr/>
          </p:nvSpPr>
          <p:spPr>
            <a:xfrm>
              <a:off x="5175523" y="3592589"/>
              <a:ext cx="373773" cy="1337364"/>
            </a:xfrm>
            <a:custGeom>
              <a:avLst/>
              <a:gdLst/>
              <a:ahLst/>
              <a:cxnLst/>
              <a:rect l="l" t="t" r="r" b="b"/>
              <a:pathLst>
                <a:path w="15498" h="55452" extrusionOk="0">
                  <a:moveTo>
                    <a:pt x="7382" y="1"/>
                  </a:moveTo>
                  <a:lnTo>
                    <a:pt x="7125" y="1480"/>
                  </a:lnTo>
                  <a:cubicBezTo>
                    <a:pt x="7082" y="1731"/>
                    <a:pt x="7275" y="1960"/>
                    <a:pt x="7530" y="1960"/>
                  </a:cubicBezTo>
                  <a:lnTo>
                    <a:pt x="7738" y="1960"/>
                  </a:lnTo>
                  <a:cubicBezTo>
                    <a:pt x="7992" y="1960"/>
                    <a:pt x="8185" y="1731"/>
                    <a:pt x="8142" y="1480"/>
                  </a:cubicBezTo>
                  <a:lnTo>
                    <a:pt x="7886" y="1"/>
                  </a:lnTo>
                  <a:close/>
                  <a:moveTo>
                    <a:pt x="2805" y="8962"/>
                  </a:moveTo>
                  <a:lnTo>
                    <a:pt x="2805" y="10018"/>
                  </a:lnTo>
                  <a:lnTo>
                    <a:pt x="3861" y="10018"/>
                  </a:lnTo>
                  <a:lnTo>
                    <a:pt x="3861" y="8962"/>
                  </a:lnTo>
                  <a:close/>
                  <a:moveTo>
                    <a:pt x="4562" y="8962"/>
                  </a:moveTo>
                  <a:lnTo>
                    <a:pt x="4562" y="10018"/>
                  </a:lnTo>
                  <a:lnTo>
                    <a:pt x="5619" y="10018"/>
                  </a:lnTo>
                  <a:lnTo>
                    <a:pt x="5619" y="8962"/>
                  </a:lnTo>
                  <a:close/>
                  <a:moveTo>
                    <a:pt x="6319" y="8962"/>
                  </a:moveTo>
                  <a:lnTo>
                    <a:pt x="6319" y="10018"/>
                  </a:lnTo>
                  <a:lnTo>
                    <a:pt x="7376" y="10018"/>
                  </a:lnTo>
                  <a:lnTo>
                    <a:pt x="7376" y="8962"/>
                  </a:lnTo>
                  <a:close/>
                  <a:moveTo>
                    <a:pt x="8078" y="8962"/>
                  </a:moveTo>
                  <a:lnTo>
                    <a:pt x="8078" y="10018"/>
                  </a:lnTo>
                  <a:lnTo>
                    <a:pt x="9133" y="10018"/>
                  </a:lnTo>
                  <a:lnTo>
                    <a:pt x="9133" y="8962"/>
                  </a:lnTo>
                  <a:close/>
                  <a:moveTo>
                    <a:pt x="9835" y="8962"/>
                  </a:moveTo>
                  <a:lnTo>
                    <a:pt x="9835" y="10018"/>
                  </a:lnTo>
                  <a:lnTo>
                    <a:pt x="10892" y="10018"/>
                  </a:lnTo>
                  <a:lnTo>
                    <a:pt x="10892" y="8962"/>
                  </a:lnTo>
                  <a:close/>
                  <a:moveTo>
                    <a:pt x="11592" y="8962"/>
                  </a:moveTo>
                  <a:lnTo>
                    <a:pt x="11592" y="10018"/>
                  </a:lnTo>
                  <a:lnTo>
                    <a:pt x="12649" y="10018"/>
                  </a:lnTo>
                  <a:lnTo>
                    <a:pt x="12649" y="8962"/>
                  </a:lnTo>
                  <a:close/>
                  <a:moveTo>
                    <a:pt x="2453" y="13699"/>
                  </a:moveTo>
                  <a:lnTo>
                    <a:pt x="2453" y="14832"/>
                  </a:lnTo>
                  <a:lnTo>
                    <a:pt x="3586" y="14832"/>
                  </a:lnTo>
                  <a:lnTo>
                    <a:pt x="3586" y="13699"/>
                  </a:lnTo>
                  <a:close/>
                  <a:moveTo>
                    <a:pt x="4337" y="13699"/>
                  </a:moveTo>
                  <a:lnTo>
                    <a:pt x="4337" y="14832"/>
                  </a:lnTo>
                  <a:lnTo>
                    <a:pt x="5469" y="14832"/>
                  </a:lnTo>
                  <a:lnTo>
                    <a:pt x="5469" y="13699"/>
                  </a:lnTo>
                  <a:close/>
                  <a:moveTo>
                    <a:pt x="6222" y="13699"/>
                  </a:moveTo>
                  <a:lnTo>
                    <a:pt x="6222" y="14832"/>
                  </a:lnTo>
                  <a:lnTo>
                    <a:pt x="7355" y="14832"/>
                  </a:lnTo>
                  <a:lnTo>
                    <a:pt x="7355" y="13699"/>
                  </a:lnTo>
                  <a:close/>
                  <a:moveTo>
                    <a:pt x="8106" y="13699"/>
                  </a:moveTo>
                  <a:lnTo>
                    <a:pt x="8106" y="14832"/>
                  </a:lnTo>
                  <a:lnTo>
                    <a:pt x="9238" y="14832"/>
                  </a:lnTo>
                  <a:lnTo>
                    <a:pt x="9238" y="13699"/>
                  </a:lnTo>
                  <a:close/>
                  <a:moveTo>
                    <a:pt x="9990" y="13699"/>
                  </a:moveTo>
                  <a:lnTo>
                    <a:pt x="9990" y="14832"/>
                  </a:lnTo>
                  <a:lnTo>
                    <a:pt x="11123" y="14832"/>
                  </a:lnTo>
                  <a:lnTo>
                    <a:pt x="11123" y="13699"/>
                  </a:lnTo>
                  <a:close/>
                  <a:moveTo>
                    <a:pt x="11874" y="13699"/>
                  </a:moveTo>
                  <a:lnTo>
                    <a:pt x="11874" y="14832"/>
                  </a:lnTo>
                  <a:lnTo>
                    <a:pt x="13006" y="14832"/>
                  </a:lnTo>
                  <a:lnTo>
                    <a:pt x="13006" y="13699"/>
                  </a:lnTo>
                  <a:close/>
                  <a:moveTo>
                    <a:pt x="2087" y="18782"/>
                  </a:moveTo>
                  <a:lnTo>
                    <a:pt x="2087" y="19994"/>
                  </a:lnTo>
                  <a:lnTo>
                    <a:pt x="3297" y="19994"/>
                  </a:lnTo>
                  <a:lnTo>
                    <a:pt x="3297" y="18782"/>
                  </a:lnTo>
                  <a:close/>
                  <a:moveTo>
                    <a:pt x="4102" y="18782"/>
                  </a:moveTo>
                  <a:lnTo>
                    <a:pt x="4102" y="19994"/>
                  </a:lnTo>
                  <a:lnTo>
                    <a:pt x="5314" y="19994"/>
                  </a:lnTo>
                  <a:lnTo>
                    <a:pt x="5314" y="18782"/>
                  </a:lnTo>
                  <a:close/>
                  <a:moveTo>
                    <a:pt x="6119" y="18782"/>
                  </a:moveTo>
                  <a:lnTo>
                    <a:pt x="6119" y="19994"/>
                  </a:lnTo>
                  <a:lnTo>
                    <a:pt x="7330" y="19994"/>
                  </a:lnTo>
                  <a:lnTo>
                    <a:pt x="7330" y="18782"/>
                  </a:lnTo>
                  <a:close/>
                  <a:moveTo>
                    <a:pt x="8135" y="18782"/>
                  </a:moveTo>
                  <a:lnTo>
                    <a:pt x="8135" y="19994"/>
                  </a:lnTo>
                  <a:lnTo>
                    <a:pt x="9346" y="19994"/>
                  </a:lnTo>
                  <a:lnTo>
                    <a:pt x="9346" y="18782"/>
                  </a:lnTo>
                  <a:close/>
                  <a:moveTo>
                    <a:pt x="10152" y="18782"/>
                  </a:moveTo>
                  <a:lnTo>
                    <a:pt x="10152" y="19994"/>
                  </a:lnTo>
                  <a:lnTo>
                    <a:pt x="11362" y="19994"/>
                  </a:lnTo>
                  <a:lnTo>
                    <a:pt x="11362" y="18782"/>
                  </a:lnTo>
                  <a:close/>
                  <a:moveTo>
                    <a:pt x="12167" y="18782"/>
                  </a:moveTo>
                  <a:lnTo>
                    <a:pt x="12167" y="19994"/>
                  </a:lnTo>
                  <a:lnTo>
                    <a:pt x="13379" y="19994"/>
                  </a:lnTo>
                  <a:lnTo>
                    <a:pt x="13379" y="18782"/>
                  </a:lnTo>
                  <a:close/>
                  <a:moveTo>
                    <a:pt x="1702" y="24324"/>
                  </a:moveTo>
                  <a:lnTo>
                    <a:pt x="1702" y="25619"/>
                  </a:lnTo>
                  <a:lnTo>
                    <a:pt x="2998" y="25619"/>
                  </a:lnTo>
                  <a:lnTo>
                    <a:pt x="2998" y="24324"/>
                  </a:lnTo>
                  <a:close/>
                  <a:moveTo>
                    <a:pt x="3857" y="24324"/>
                  </a:moveTo>
                  <a:lnTo>
                    <a:pt x="3857" y="25619"/>
                  </a:lnTo>
                  <a:lnTo>
                    <a:pt x="5152" y="25619"/>
                  </a:lnTo>
                  <a:lnTo>
                    <a:pt x="5152" y="24324"/>
                  </a:lnTo>
                  <a:close/>
                  <a:moveTo>
                    <a:pt x="6011" y="24324"/>
                  </a:moveTo>
                  <a:lnTo>
                    <a:pt x="6011" y="25619"/>
                  </a:lnTo>
                  <a:lnTo>
                    <a:pt x="7306" y="25619"/>
                  </a:lnTo>
                  <a:lnTo>
                    <a:pt x="7306" y="24324"/>
                  </a:lnTo>
                  <a:close/>
                  <a:moveTo>
                    <a:pt x="8165" y="24324"/>
                  </a:moveTo>
                  <a:lnTo>
                    <a:pt x="8165" y="25619"/>
                  </a:lnTo>
                  <a:lnTo>
                    <a:pt x="9460" y="25619"/>
                  </a:lnTo>
                  <a:lnTo>
                    <a:pt x="9460" y="24324"/>
                  </a:lnTo>
                  <a:close/>
                  <a:moveTo>
                    <a:pt x="10319" y="24324"/>
                  </a:moveTo>
                  <a:lnTo>
                    <a:pt x="10319" y="25619"/>
                  </a:lnTo>
                  <a:lnTo>
                    <a:pt x="11615" y="25619"/>
                  </a:lnTo>
                  <a:lnTo>
                    <a:pt x="11615" y="24324"/>
                  </a:lnTo>
                  <a:close/>
                  <a:moveTo>
                    <a:pt x="12474" y="24324"/>
                  </a:moveTo>
                  <a:lnTo>
                    <a:pt x="12474" y="25619"/>
                  </a:lnTo>
                  <a:lnTo>
                    <a:pt x="13769" y="25619"/>
                  </a:lnTo>
                  <a:lnTo>
                    <a:pt x="13769" y="24324"/>
                  </a:lnTo>
                  <a:close/>
                  <a:moveTo>
                    <a:pt x="1162" y="30163"/>
                  </a:moveTo>
                  <a:lnTo>
                    <a:pt x="1162" y="31576"/>
                  </a:lnTo>
                  <a:lnTo>
                    <a:pt x="2575" y="31576"/>
                  </a:lnTo>
                  <a:lnTo>
                    <a:pt x="2575" y="30163"/>
                  </a:lnTo>
                  <a:close/>
                  <a:moveTo>
                    <a:pt x="3511" y="30163"/>
                  </a:moveTo>
                  <a:lnTo>
                    <a:pt x="3511" y="31576"/>
                  </a:lnTo>
                  <a:lnTo>
                    <a:pt x="4924" y="31576"/>
                  </a:lnTo>
                  <a:lnTo>
                    <a:pt x="4924" y="30163"/>
                  </a:lnTo>
                  <a:close/>
                  <a:moveTo>
                    <a:pt x="5860" y="30163"/>
                  </a:moveTo>
                  <a:lnTo>
                    <a:pt x="5860" y="31576"/>
                  </a:lnTo>
                  <a:lnTo>
                    <a:pt x="7272" y="31576"/>
                  </a:lnTo>
                  <a:lnTo>
                    <a:pt x="7272" y="30163"/>
                  </a:lnTo>
                  <a:close/>
                  <a:moveTo>
                    <a:pt x="8208" y="30163"/>
                  </a:moveTo>
                  <a:lnTo>
                    <a:pt x="8208" y="31576"/>
                  </a:lnTo>
                  <a:lnTo>
                    <a:pt x="9621" y="31576"/>
                  </a:lnTo>
                  <a:lnTo>
                    <a:pt x="9621" y="30163"/>
                  </a:lnTo>
                  <a:close/>
                  <a:moveTo>
                    <a:pt x="10558" y="30163"/>
                  </a:moveTo>
                  <a:lnTo>
                    <a:pt x="10558" y="31576"/>
                  </a:lnTo>
                  <a:lnTo>
                    <a:pt x="11969" y="31576"/>
                  </a:lnTo>
                  <a:lnTo>
                    <a:pt x="11969" y="30163"/>
                  </a:lnTo>
                  <a:close/>
                  <a:moveTo>
                    <a:pt x="12905" y="30163"/>
                  </a:moveTo>
                  <a:lnTo>
                    <a:pt x="12905" y="31576"/>
                  </a:lnTo>
                  <a:lnTo>
                    <a:pt x="14318" y="31576"/>
                  </a:lnTo>
                  <a:lnTo>
                    <a:pt x="14318" y="30163"/>
                  </a:lnTo>
                  <a:close/>
                  <a:moveTo>
                    <a:pt x="598" y="36501"/>
                  </a:moveTo>
                  <a:lnTo>
                    <a:pt x="598" y="38034"/>
                  </a:lnTo>
                  <a:lnTo>
                    <a:pt x="2131" y="38034"/>
                  </a:lnTo>
                  <a:lnTo>
                    <a:pt x="2131" y="36501"/>
                  </a:lnTo>
                  <a:close/>
                  <a:moveTo>
                    <a:pt x="3150" y="36501"/>
                  </a:moveTo>
                  <a:lnTo>
                    <a:pt x="3150" y="38034"/>
                  </a:lnTo>
                  <a:lnTo>
                    <a:pt x="4684" y="38034"/>
                  </a:lnTo>
                  <a:lnTo>
                    <a:pt x="4684" y="36501"/>
                  </a:lnTo>
                  <a:close/>
                  <a:moveTo>
                    <a:pt x="5701" y="36501"/>
                  </a:moveTo>
                  <a:lnTo>
                    <a:pt x="5701" y="38034"/>
                  </a:lnTo>
                  <a:lnTo>
                    <a:pt x="7236" y="38034"/>
                  </a:lnTo>
                  <a:lnTo>
                    <a:pt x="7236" y="36501"/>
                  </a:lnTo>
                  <a:close/>
                  <a:moveTo>
                    <a:pt x="8254" y="36501"/>
                  </a:moveTo>
                  <a:lnTo>
                    <a:pt x="8254" y="38034"/>
                  </a:lnTo>
                  <a:lnTo>
                    <a:pt x="9787" y="38034"/>
                  </a:lnTo>
                  <a:lnTo>
                    <a:pt x="9787" y="36501"/>
                  </a:lnTo>
                  <a:close/>
                  <a:moveTo>
                    <a:pt x="10804" y="36501"/>
                  </a:moveTo>
                  <a:lnTo>
                    <a:pt x="10804" y="38034"/>
                  </a:lnTo>
                  <a:lnTo>
                    <a:pt x="12339" y="38034"/>
                  </a:lnTo>
                  <a:lnTo>
                    <a:pt x="12339" y="36501"/>
                  </a:lnTo>
                  <a:close/>
                  <a:moveTo>
                    <a:pt x="13357" y="36501"/>
                  </a:moveTo>
                  <a:lnTo>
                    <a:pt x="13357" y="38034"/>
                  </a:lnTo>
                  <a:lnTo>
                    <a:pt x="14890" y="38034"/>
                  </a:lnTo>
                  <a:lnTo>
                    <a:pt x="14890" y="36501"/>
                  </a:lnTo>
                  <a:close/>
                  <a:moveTo>
                    <a:pt x="0" y="43404"/>
                  </a:moveTo>
                  <a:lnTo>
                    <a:pt x="0" y="45068"/>
                  </a:lnTo>
                  <a:lnTo>
                    <a:pt x="1664" y="45068"/>
                  </a:lnTo>
                  <a:lnTo>
                    <a:pt x="1664" y="43404"/>
                  </a:lnTo>
                  <a:close/>
                  <a:moveTo>
                    <a:pt x="2767" y="43404"/>
                  </a:moveTo>
                  <a:lnTo>
                    <a:pt x="2767" y="45068"/>
                  </a:lnTo>
                  <a:lnTo>
                    <a:pt x="4430" y="45068"/>
                  </a:lnTo>
                  <a:lnTo>
                    <a:pt x="4430" y="43404"/>
                  </a:lnTo>
                  <a:close/>
                  <a:moveTo>
                    <a:pt x="5533" y="43404"/>
                  </a:moveTo>
                  <a:lnTo>
                    <a:pt x="5533" y="45068"/>
                  </a:lnTo>
                  <a:lnTo>
                    <a:pt x="7197" y="45068"/>
                  </a:lnTo>
                  <a:lnTo>
                    <a:pt x="7197" y="43404"/>
                  </a:lnTo>
                  <a:close/>
                  <a:moveTo>
                    <a:pt x="8301" y="43404"/>
                  </a:moveTo>
                  <a:lnTo>
                    <a:pt x="8301" y="45068"/>
                  </a:lnTo>
                  <a:lnTo>
                    <a:pt x="9964" y="45068"/>
                  </a:lnTo>
                  <a:lnTo>
                    <a:pt x="9964" y="43404"/>
                  </a:lnTo>
                  <a:close/>
                  <a:moveTo>
                    <a:pt x="11068" y="43404"/>
                  </a:moveTo>
                  <a:lnTo>
                    <a:pt x="11068" y="45068"/>
                  </a:lnTo>
                  <a:lnTo>
                    <a:pt x="12730" y="45068"/>
                  </a:lnTo>
                  <a:lnTo>
                    <a:pt x="12730" y="43404"/>
                  </a:lnTo>
                  <a:close/>
                  <a:moveTo>
                    <a:pt x="13835" y="43404"/>
                  </a:moveTo>
                  <a:lnTo>
                    <a:pt x="13835" y="45068"/>
                  </a:lnTo>
                  <a:lnTo>
                    <a:pt x="15497" y="45068"/>
                  </a:lnTo>
                  <a:lnTo>
                    <a:pt x="15497" y="43404"/>
                  </a:lnTo>
                  <a:close/>
                  <a:moveTo>
                    <a:pt x="2184" y="51158"/>
                  </a:moveTo>
                  <a:lnTo>
                    <a:pt x="2184" y="55452"/>
                  </a:lnTo>
                  <a:lnTo>
                    <a:pt x="3000" y="55452"/>
                  </a:lnTo>
                  <a:lnTo>
                    <a:pt x="3000" y="51158"/>
                  </a:lnTo>
                  <a:close/>
                  <a:moveTo>
                    <a:pt x="7277" y="51158"/>
                  </a:moveTo>
                  <a:lnTo>
                    <a:pt x="7277" y="55452"/>
                  </a:lnTo>
                  <a:lnTo>
                    <a:pt x="8092" y="55452"/>
                  </a:lnTo>
                  <a:lnTo>
                    <a:pt x="8092" y="51158"/>
                  </a:lnTo>
                  <a:close/>
                  <a:moveTo>
                    <a:pt x="12370" y="51158"/>
                  </a:moveTo>
                  <a:lnTo>
                    <a:pt x="12370" y="55452"/>
                  </a:lnTo>
                  <a:lnTo>
                    <a:pt x="13185" y="55452"/>
                  </a:lnTo>
                  <a:lnTo>
                    <a:pt x="13185" y="51158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8"/>
            <p:cNvSpPr/>
            <p:nvPr/>
          </p:nvSpPr>
          <p:spPr>
            <a:xfrm>
              <a:off x="5042426" y="3522337"/>
              <a:ext cx="637064" cy="1407618"/>
            </a:xfrm>
            <a:custGeom>
              <a:avLst/>
              <a:gdLst/>
              <a:ahLst/>
              <a:cxnLst/>
              <a:rect l="l" t="t" r="r" b="b"/>
              <a:pathLst>
                <a:path w="26415" h="58365" extrusionOk="0">
                  <a:moveTo>
                    <a:pt x="13152" y="0"/>
                  </a:moveTo>
                  <a:cubicBezTo>
                    <a:pt x="13124" y="0"/>
                    <a:pt x="13096" y="18"/>
                    <a:pt x="13093" y="54"/>
                  </a:cubicBezTo>
                  <a:lnTo>
                    <a:pt x="12938" y="1983"/>
                  </a:lnTo>
                  <a:cubicBezTo>
                    <a:pt x="12666" y="2073"/>
                    <a:pt x="12467" y="2323"/>
                    <a:pt x="12467" y="2626"/>
                  </a:cubicBezTo>
                  <a:cubicBezTo>
                    <a:pt x="12467" y="3004"/>
                    <a:pt x="12773" y="3311"/>
                    <a:pt x="13154" y="3311"/>
                  </a:cubicBezTo>
                  <a:cubicBezTo>
                    <a:pt x="13532" y="3311"/>
                    <a:pt x="13839" y="3004"/>
                    <a:pt x="13839" y="2626"/>
                  </a:cubicBezTo>
                  <a:cubicBezTo>
                    <a:pt x="13839" y="2323"/>
                    <a:pt x="13640" y="2073"/>
                    <a:pt x="13367" y="1983"/>
                  </a:cubicBezTo>
                  <a:lnTo>
                    <a:pt x="13211" y="54"/>
                  </a:lnTo>
                  <a:cubicBezTo>
                    <a:pt x="13208" y="18"/>
                    <a:pt x="13180" y="0"/>
                    <a:pt x="13152" y="0"/>
                  </a:cubicBezTo>
                  <a:close/>
                  <a:moveTo>
                    <a:pt x="12903" y="4450"/>
                  </a:moveTo>
                  <a:lnTo>
                    <a:pt x="12903" y="5298"/>
                  </a:lnTo>
                  <a:cubicBezTo>
                    <a:pt x="12903" y="5465"/>
                    <a:pt x="12768" y="5600"/>
                    <a:pt x="12601" y="5600"/>
                  </a:cubicBezTo>
                  <a:lnTo>
                    <a:pt x="12596" y="5600"/>
                  </a:lnTo>
                  <a:cubicBezTo>
                    <a:pt x="12429" y="5600"/>
                    <a:pt x="12293" y="5735"/>
                    <a:pt x="12293" y="5901"/>
                  </a:cubicBezTo>
                  <a:lnTo>
                    <a:pt x="12293" y="6335"/>
                  </a:lnTo>
                  <a:cubicBezTo>
                    <a:pt x="11222" y="7435"/>
                    <a:pt x="9060" y="9050"/>
                    <a:pt x="5148" y="9797"/>
                  </a:cubicBezTo>
                  <a:cubicBezTo>
                    <a:pt x="5148" y="9797"/>
                    <a:pt x="5302" y="11068"/>
                    <a:pt x="13152" y="11081"/>
                  </a:cubicBezTo>
                  <a:cubicBezTo>
                    <a:pt x="21003" y="11068"/>
                    <a:pt x="21158" y="9797"/>
                    <a:pt x="21158" y="9797"/>
                  </a:cubicBezTo>
                  <a:cubicBezTo>
                    <a:pt x="17245" y="9050"/>
                    <a:pt x="15083" y="7435"/>
                    <a:pt x="14011" y="6335"/>
                  </a:cubicBezTo>
                  <a:lnTo>
                    <a:pt x="14011" y="5901"/>
                  </a:lnTo>
                  <a:cubicBezTo>
                    <a:pt x="14011" y="5735"/>
                    <a:pt x="13876" y="5600"/>
                    <a:pt x="13710" y="5600"/>
                  </a:cubicBezTo>
                  <a:lnTo>
                    <a:pt x="13704" y="5600"/>
                  </a:lnTo>
                  <a:cubicBezTo>
                    <a:pt x="13538" y="5600"/>
                    <a:pt x="13403" y="5465"/>
                    <a:pt x="13403" y="5298"/>
                  </a:cubicBezTo>
                  <a:lnTo>
                    <a:pt x="13403" y="4450"/>
                  </a:lnTo>
                  <a:close/>
                  <a:moveTo>
                    <a:pt x="7673" y="14494"/>
                  </a:moveTo>
                  <a:cubicBezTo>
                    <a:pt x="7673" y="14494"/>
                    <a:pt x="5899" y="15076"/>
                    <a:pt x="4842" y="15155"/>
                  </a:cubicBezTo>
                  <a:cubicBezTo>
                    <a:pt x="4842" y="15155"/>
                    <a:pt x="5003" y="15811"/>
                    <a:pt x="13184" y="15815"/>
                  </a:cubicBezTo>
                  <a:lnTo>
                    <a:pt x="13231" y="15815"/>
                  </a:lnTo>
                  <a:cubicBezTo>
                    <a:pt x="21412" y="15811"/>
                    <a:pt x="21573" y="15155"/>
                    <a:pt x="21573" y="15155"/>
                  </a:cubicBezTo>
                  <a:cubicBezTo>
                    <a:pt x="20516" y="15076"/>
                    <a:pt x="18741" y="14494"/>
                    <a:pt x="18741" y="14494"/>
                  </a:cubicBezTo>
                  <a:close/>
                  <a:moveTo>
                    <a:pt x="7273" y="19452"/>
                  </a:moveTo>
                  <a:cubicBezTo>
                    <a:pt x="7273" y="19452"/>
                    <a:pt x="5371" y="20050"/>
                    <a:pt x="4238" y="20132"/>
                  </a:cubicBezTo>
                  <a:cubicBezTo>
                    <a:pt x="4238" y="20132"/>
                    <a:pt x="4410" y="20808"/>
                    <a:pt x="13182" y="20812"/>
                  </a:cubicBezTo>
                  <a:lnTo>
                    <a:pt x="13232" y="20812"/>
                  </a:lnTo>
                  <a:cubicBezTo>
                    <a:pt x="22004" y="20806"/>
                    <a:pt x="22176" y="20132"/>
                    <a:pt x="22176" y="20132"/>
                  </a:cubicBezTo>
                  <a:cubicBezTo>
                    <a:pt x="21043" y="20050"/>
                    <a:pt x="19142" y="19452"/>
                    <a:pt x="19142" y="19452"/>
                  </a:cubicBezTo>
                  <a:close/>
                  <a:moveTo>
                    <a:pt x="6883" y="24610"/>
                  </a:moveTo>
                  <a:cubicBezTo>
                    <a:pt x="6883" y="24610"/>
                    <a:pt x="4856" y="25248"/>
                    <a:pt x="3647" y="25334"/>
                  </a:cubicBezTo>
                  <a:cubicBezTo>
                    <a:pt x="3647" y="25334"/>
                    <a:pt x="3831" y="26054"/>
                    <a:pt x="13181" y="26058"/>
                  </a:cubicBezTo>
                  <a:lnTo>
                    <a:pt x="13234" y="26058"/>
                  </a:lnTo>
                  <a:cubicBezTo>
                    <a:pt x="22584" y="26054"/>
                    <a:pt x="22767" y="25334"/>
                    <a:pt x="22767" y="25334"/>
                  </a:cubicBezTo>
                  <a:cubicBezTo>
                    <a:pt x="21560" y="25248"/>
                    <a:pt x="19533" y="24610"/>
                    <a:pt x="19533" y="24610"/>
                  </a:cubicBezTo>
                  <a:close/>
                  <a:moveTo>
                    <a:pt x="6450" y="30496"/>
                  </a:moveTo>
                  <a:cubicBezTo>
                    <a:pt x="6450" y="30496"/>
                    <a:pt x="4284" y="31176"/>
                    <a:pt x="2993" y="31269"/>
                  </a:cubicBezTo>
                  <a:cubicBezTo>
                    <a:pt x="2993" y="31269"/>
                    <a:pt x="3188" y="32038"/>
                    <a:pt x="13179" y="32044"/>
                  </a:cubicBezTo>
                  <a:lnTo>
                    <a:pt x="13237" y="32044"/>
                  </a:lnTo>
                  <a:cubicBezTo>
                    <a:pt x="23226" y="32038"/>
                    <a:pt x="23423" y="31269"/>
                    <a:pt x="23423" y="31269"/>
                  </a:cubicBezTo>
                  <a:cubicBezTo>
                    <a:pt x="22131" y="31176"/>
                    <a:pt x="19966" y="30496"/>
                    <a:pt x="19966" y="30496"/>
                  </a:cubicBezTo>
                  <a:close/>
                  <a:moveTo>
                    <a:pt x="5708" y="36573"/>
                  </a:moveTo>
                  <a:cubicBezTo>
                    <a:pt x="5708" y="36573"/>
                    <a:pt x="3305" y="37329"/>
                    <a:pt x="1872" y="37432"/>
                  </a:cubicBezTo>
                  <a:cubicBezTo>
                    <a:pt x="1872" y="37432"/>
                    <a:pt x="2090" y="38284"/>
                    <a:pt x="13175" y="38290"/>
                  </a:cubicBezTo>
                  <a:lnTo>
                    <a:pt x="13238" y="38290"/>
                  </a:lnTo>
                  <a:cubicBezTo>
                    <a:pt x="24325" y="38284"/>
                    <a:pt x="24543" y="37432"/>
                    <a:pt x="24543" y="37432"/>
                  </a:cubicBezTo>
                  <a:cubicBezTo>
                    <a:pt x="23110" y="37329"/>
                    <a:pt x="20708" y="36573"/>
                    <a:pt x="20708" y="36573"/>
                  </a:cubicBezTo>
                  <a:close/>
                  <a:moveTo>
                    <a:pt x="5148" y="43261"/>
                  </a:moveTo>
                  <a:cubicBezTo>
                    <a:pt x="5148" y="43261"/>
                    <a:pt x="2564" y="44073"/>
                    <a:pt x="1026" y="44183"/>
                  </a:cubicBezTo>
                  <a:cubicBezTo>
                    <a:pt x="1026" y="44183"/>
                    <a:pt x="1259" y="45101"/>
                    <a:pt x="13172" y="45107"/>
                  </a:cubicBezTo>
                  <a:lnTo>
                    <a:pt x="13241" y="45107"/>
                  </a:lnTo>
                  <a:cubicBezTo>
                    <a:pt x="25155" y="45099"/>
                    <a:pt x="25389" y="44183"/>
                    <a:pt x="25389" y="44183"/>
                  </a:cubicBezTo>
                  <a:cubicBezTo>
                    <a:pt x="23850" y="44073"/>
                    <a:pt x="21267" y="43261"/>
                    <a:pt x="21267" y="43261"/>
                  </a:cubicBezTo>
                  <a:close/>
                  <a:moveTo>
                    <a:pt x="4469" y="50448"/>
                  </a:moveTo>
                  <a:cubicBezTo>
                    <a:pt x="4469" y="50448"/>
                    <a:pt x="1669" y="51328"/>
                    <a:pt x="0" y="51449"/>
                  </a:cubicBezTo>
                  <a:cubicBezTo>
                    <a:pt x="0" y="51449"/>
                    <a:pt x="254" y="52443"/>
                    <a:pt x="13171" y="52449"/>
                  </a:cubicBezTo>
                  <a:lnTo>
                    <a:pt x="13244" y="52449"/>
                  </a:lnTo>
                  <a:cubicBezTo>
                    <a:pt x="26161" y="52443"/>
                    <a:pt x="26415" y="51449"/>
                    <a:pt x="26415" y="51449"/>
                  </a:cubicBezTo>
                  <a:cubicBezTo>
                    <a:pt x="24745" y="51328"/>
                    <a:pt x="21945" y="50448"/>
                    <a:pt x="21945" y="50448"/>
                  </a:cubicBezTo>
                  <a:close/>
                  <a:moveTo>
                    <a:pt x="6314" y="54772"/>
                  </a:moveTo>
                  <a:cubicBezTo>
                    <a:pt x="6470" y="54772"/>
                    <a:pt x="6596" y="54900"/>
                    <a:pt x="6596" y="55055"/>
                  </a:cubicBezTo>
                  <a:lnTo>
                    <a:pt x="6596" y="55825"/>
                  </a:lnTo>
                  <a:cubicBezTo>
                    <a:pt x="6596" y="55981"/>
                    <a:pt x="6470" y="56107"/>
                    <a:pt x="6314" y="56107"/>
                  </a:cubicBezTo>
                  <a:lnTo>
                    <a:pt x="4816" y="56107"/>
                  </a:lnTo>
                  <a:cubicBezTo>
                    <a:pt x="4661" y="56107"/>
                    <a:pt x="4534" y="55981"/>
                    <a:pt x="4534" y="55825"/>
                  </a:cubicBezTo>
                  <a:lnTo>
                    <a:pt x="4534" y="55055"/>
                  </a:lnTo>
                  <a:cubicBezTo>
                    <a:pt x="4534" y="54898"/>
                    <a:pt x="4661" y="54772"/>
                    <a:pt x="4816" y="54772"/>
                  </a:cubicBezTo>
                  <a:close/>
                  <a:moveTo>
                    <a:pt x="11407" y="54772"/>
                  </a:moveTo>
                  <a:cubicBezTo>
                    <a:pt x="11563" y="54772"/>
                    <a:pt x="11689" y="54900"/>
                    <a:pt x="11689" y="55056"/>
                  </a:cubicBezTo>
                  <a:lnTo>
                    <a:pt x="11689" y="55825"/>
                  </a:lnTo>
                  <a:cubicBezTo>
                    <a:pt x="11689" y="55981"/>
                    <a:pt x="11563" y="56107"/>
                    <a:pt x="11407" y="56107"/>
                  </a:cubicBezTo>
                  <a:lnTo>
                    <a:pt x="9909" y="56107"/>
                  </a:lnTo>
                  <a:cubicBezTo>
                    <a:pt x="9753" y="56107"/>
                    <a:pt x="9625" y="55981"/>
                    <a:pt x="9625" y="55825"/>
                  </a:cubicBezTo>
                  <a:lnTo>
                    <a:pt x="9625" y="55056"/>
                  </a:lnTo>
                  <a:cubicBezTo>
                    <a:pt x="9625" y="54900"/>
                    <a:pt x="9753" y="54772"/>
                    <a:pt x="9909" y="54772"/>
                  </a:cubicBezTo>
                  <a:close/>
                  <a:moveTo>
                    <a:pt x="16498" y="54772"/>
                  </a:moveTo>
                  <a:cubicBezTo>
                    <a:pt x="16655" y="54772"/>
                    <a:pt x="16781" y="54900"/>
                    <a:pt x="16781" y="55055"/>
                  </a:cubicBezTo>
                  <a:lnTo>
                    <a:pt x="16781" y="55825"/>
                  </a:lnTo>
                  <a:cubicBezTo>
                    <a:pt x="16781" y="55981"/>
                    <a:pt x="16655" y="56107"/>
                    <a:pt x="16498" y="56107"/>
                  </a:cubicBezTo>
                  <a:lnTo>
                    <a:pt x="15001" y="56107"/>
                  </a:lnTo>
                  <a:cubicBezTo>
                    <a:pt x="14846" y="56107"/>
                    <a:pt x="14718" y="55981"/>
                    <a:pt x="14718" y="55825"/>
                  </a:cubicBezTo>
                  <a:lnTo>
                    <a:pt x="14718" y="55055"/>
                  </a:lnTo>
                  <a:cubicBezTo>
                    <a:pt x="14718" y="54898"/>
                    <a:pt x="14846" y="54772"/>
                    <a:pt x="15001" y="54772"/>
                  </a:cubicBezTo>
                  <a:close/>
                  <a:moveTo>
                    <a:pt x="21591" y="54772"/>
                  </a:moveTo>
                  <a:cubicBezTo>
                    <a:pt x="21748" y="54772"/>
                    <a:pt x="21874" y="54900"/>
                    <a:pt x="21874" y="55056"/>
                  </a:cubicBezTo>
                  <a:lnTo>
                    <a:pt x="21874" y="55825"/>
                  </a:lnTo>
                  <a:cubicBezTo>
                    <a:pt x="21874" y="55981"/>
                    <a:pt x="21748" y="56107"/>
                    <a:pt x="21591" y="56107"/>
                  </a:cubicBezTo>
                  <a:lnTo>
                    <a:pt x="20094" y="56107"/>
                  </a:lnTo>
                  <a:cubicBezTo>
                    <a:pt x="19938" y="56107"/>
                    <a:pt x="19811" y="55981"/>
                    <a:pt x="19811" y="55825"/>
                  </a:cubicBezTo>
                  <a:lnTo>
                    <a:pt x="19811" y="55056"/>
                  </a:lnTo>
                  <a:cubicBezTo>
                    <a:pt x="19811" y="54900"/>
                    <a:pt x="19938" y="54772"/>
                    <a:pt x="20094" y="54772"/>
                  </a:cubicBezTo>
                  <a:close/>
                  <a:moveTo>
                    <a:pt x="4033" y="54071"/>
                  </a:moveTo>
                  <a:lnTo>
                    <a:pt x="4033" y="58365"/>
                  </a:lnTo>
                  <a:lnTo>
                    <a:pt x="7098" y="58365"/>
                  </a:lnTo>
                  <a:lnTo>
                    <a:pt x="7098" y="54071"/>
                  </a:lnTo>
                  <a:close/>
                  <a:moveTo>
                    <a:pt x="9126" y="54071"/>
                  </a:moveTo>
                  <a:lnTo>
                    <a:pt x="9126" y="58365"/>
                  </a:lnTo>
                  <a:lnTo>
                    <a:pt x="12190" y="58365"/>
                  </a:lnTo>
                  <a:lnTo>
                    <a:pt x="12190" y="54071"/>
                  </a:lnTo>
                  <a:close/>
                  <a:moveTo>
                    <a:pt x="14218" y="54071"/>
                  </a:moveTo>
                  <a:lnTo>
                    <a:pt x="14218" y="58365"/>
                  </a:lnTo>
                  <a:lnTo>
                    <a:pt x="17281" y="58365"/>
                  </a:lnTo>
                  <a:lnTo>
                    <a:pt x="17281" y="54071"/>
                  </a:lnTo>
                  <a:close/>
                  <a:moveTo>
                    <a:pt x="19311" y="54071"/>
                  </a:moveTo>
                  <a:lnTo>
                    <a:pt x="19311" y="58365"/>
                  </a:lnTo>
                  <a:lnTo>
                    <a:pt x="22376" y="58365"/>
                  </a:lnTo>
                  <a:lnTo>
                    <a:pt x="22376" y="5407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6" name="Google Shape;246;p38"/>
          <p:cNvSpPr/>
          <p:nvPr/>
        </p:nvSpPr>
        <p:spPr>
          <a:xfrm>
            <a:off x="2407500" y="2283075"/>
            <a:ext cx="4329000" cy="3837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8"/>
          <p:cNvSpPr/>
          <p:nvPr/>
        </p:nvSpPr>
        <p:spPr>
          <a:xfrm>
            <a:off x="2306871" y="876029"/>
            <a:ext cx="4127074" cy="4127487"/>
          </a:xfrm>
          <a:custGeom>
            <a:avLst/>
            <a:gdLst/>
            <a:ahLst/>
            <a:cxnLst/>
            <a:rect l="l" t="t" r="r" b="b"/>
            <a:pathLst>
              <a:path w="16815" h="16816" extrusionOk="0">
                <a:moveTo>
                  <a:pt x="8408" y="1"/>
                </a:moveTo>
                <a:cubicBezTo>
                  <a:pt x="3765" y="1"/>
                  <a:pt x="0" y="3766"/>
                  <a:pt x="0" y="8409"/>
                </a:cubicBezTo>
                <a:cubicBezTo>
                  <a:pt x="0" y="13052"/>
                  <a:pt x="3765" y="16816"/>
                  <a:pt x="8408" y="16816"/>
                </a:cubicBezTo>
                <a:cubicBezTo>
                  <a:pt x="13050" y="16816"/>
                  <a:pt x="16815" y="13052"/>
                  <a:pt x="16815" y="8409"/>
                </a:cubicBezTo>
                <a:cubicBezTo>
                  <a:pt x="16815" y="3766"/>
                  <a:pt x="13050" y="1"/>
                  <a:pt x="840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chemeClr val="accen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8" name="Google Shape;248;p38"/>
          <p:cNvGrpSpPr/>
          <p:nvPr/>
        </p:nvGrpSpPr>
        <p:grpSpPr>
          <a:xfrm>
            <a:off x="6072807" y="2863414"/>
            <a:ext cx="2298698" cy="1715267"/>
            <a:chOff x="5071300" y="3567501"/>
            <a:chExt cx="1236125" cy="922286"/>
          </a:xfrm>
        </p:grpSpPr>
        <p:sp>
          <p:nvSpPr>
            <p:cNvPr id="249" name="Google Shape;249;p38"/>
            <p:cNvSpPr/>
            <p:nvPr/>
          </p:nvSpPr>
          <p:spPr>
            <a:xfrm>
              <a:off x="5383230" y="3835682"/>
              <a:ext cx="636650" cy="654105"/>
            </a:xfrm>
            <a:custGeom>
              <a:avLst/>
              <a:gdLst/>
              <a:ahLst/>
              <a:cxnLst/>
              <a:rect l="l" t="t" r="r" b="b"/>
              <a:pathLst>
                <a:path w="25466" h="24878" extrusionOk="0">
                  <a:moveTo>
                    <a:pt x="14724" y="4682"/>
                  </a:moveTo>
                  <a:cubicBezTo>
                    <a:pt x="14905" y="4984"/>
                    <a:pt x="15012" y="5206"/>
                    <a:pt x="15036" y="5267"/>
                  </a:cubicBezTo>
                  <a:cubicBezTo>
                    <a:pt x="15249" y="5825"/>
                    <a:pt x="14600" y="5471"/>
                    <a:pt x="14252" y="6658"/>
                  </a:cubicBezTo>
                  <a:cubicBezTo>
                    <a:pt x="14191" y="6867"/>
                    <a:pt x="14075" y="7063"/>
                    <a:pt x="13943" y="7242"/>
                  </a:cubicBezTo>
                  <a:cubicBezTo>
                    <a:pt x="13894" y="6477"/>
                    <a:pt x="13795" y="5840"/>
                    <a:pt x="13653" y="5306"/>
                  </a:cubicBezTo>
                  <a:cubicBezTo>
                    <a:pt x="13929" y="5109"/>
                    <a:pt x="14296" y="4881"/>
                    <a:pt x="14724" y="4682"/>
                  </a:cubicBezTo>
                  <a:close/>
                  <a:moveTo>
                    <a:pt x="9477" y="0"/>
                  </a:moveTo>
                  <a:cubicBezTo>
                    <a:pt x="9477" y="0"/>
                    <a:pt x="9569" y="965"/>
                    <a:pt x="11323" y="1934"/>
                  </a:cubicBezTo>
                  <a:cubicBezTo>
                    <a:pt x="12066" y="2344"/>
                    <a:pt x="13189" y="2746"/>
                    <a:pt x="13748" y="3362"/>
                  </a:cubicBezTo>
                  <a:cubicBezTo>
                    <a:pt x="13972" y="3608"/>
                    <a:pt x="14163" y="3851"/>
                    <a:pt x="14328" y="4080"/>
                  </a:cubicBezTo>
                  <a:cubicBezTo>
                    <a:pt x="13980" y="4243"/>
                    <a:pt x="13672" y="4421"/>
                    <a:pt x="13411" y="4591"/>
                  </a:cubicBezTo>
                  <a:cubicBezTo>
                    <a:pt x="13178" y="4038"/>
                    <a:pt x="12875" y="3630"/>
                    <a:pt x="12510" y="3328"/>
                  </a:cubicBezTo>
                  <a:cubicBezTo>
                    <a:pt x="11711" y="2663"/>
                    <a:pt x="10890" y="2535"/>
                    <a:pt x="9865" y="2535"/>
                  </a:cubicBezTo>
                  <a:cubicBezTo>
                    <a:pt x="9219" y="2535"/>
                    <a:pt x="8493" y="2586"/>
                    <a:pt x="7639" y="2586"/>
                  </a:cubicBezTo>
                  <a:cubicBezTo>
                    <a:pt x="7394" y="2586"/>
                    <a:pt x="7137" y="2582"/>
                    <a:pt x="6869" y="2571"/>
                  </a:cubicBezTo>
                  <a:cubicBezTo>
                    <a:pt x="5585" y="2518"/>
                    <a:pt x="4870" y="2295"/>
                    <a:pt x="4454" y="2077"/>
                  </a:cubicBezTo>
                  <a:cubicBezTo>
                    <a:pt x="3639" y="1651"/>
                    <a:pt x="3693" y="269"/>
                    <a:pt x="3693" y="269"/>
                  </a:cubicBezTo>
                  <a:lnTo>
                    <a:pt x="3253" y="222"/>
                  </a:lnTo>
                  <a:lnTo>
                    <a:pt x="3253" y="222"/>
                  </a:lnTo>
                  <a:cubicBezTo>
                    <a:pt x="3167" y="1344"/>
                    <a:pt x="3522" y="2226"/>
                    <a:pt x="4354" y="2624"/>
                  </a:cubicBezTo>
                  <a:cubicBezTo>
                    <a:pt x="4834" y="2854"/>
                    <a:pt x="5463" y="3001"/>
                    <a:pt x="6178" y="3079"/>
                  </a:cubicBezTo>
                  <a:cubicBezTo>
                    <a:pt x="7423" y="3217"/>
                    <a:pt x="8921" y="3124"/>
                    <a:pt x="10300" y="3205"/>
                  </a:cubicBezTo>
                  <a:cubicBezTo>
                    <a:pt x="10841" y="3236"/>
                    <a:pt x="11245" y="3529"/>
                    <a:pt x="11569" y="3759"/>
                  </a:cubicBezTo>
                  <a:cubicBezTo>
                    <a:pt x="13904" y="5416"/>
                    <a:pt x="12455" y="8513"/>
                    <a:pt x="12455" y="8513"/>
                  </a:cubicBezTo>
                  <a:lnTo>
                    <a:pt x="14013" y="8513"/>
                  </a:lnTo>
                  <a:cubicBezTo>
                    <a:pt x="14013" y="8513"/>
                    <a:pt x="15021" y="7289"/>
                    <a:pt x="15258" y="6473"/>
                  </a:cubicBezTo>
                  <a:cubicBezTo>
                    <a:pt x="15494" y="5658"/>
                    <a:pt x="16481" y="6232"/>
                    <a:pt x="15901" y="4970"/>
                  </a:cubicBezTo>
                  <a:cubicBezTo>
                    <a:pt x="15811" y="4774"/>
                    <a:pt x="15696" y="4573"/>
                    <a:pt x="15570" y="4369"/>
                  </a:cubicBezTo>
                  <a:cubicBezTo>
                    <a:pt x="15679" y="4339"/>
                    <a:pt x="15788" y="4308"/>
                    <a:pt x="15901" y="4285"/>
                  </a:cubicBezTo>
                  <a:cubicBezTo>
                    <a:pt x="17080" y="4051"/>
                    <a:pt x="17360" y="3533"/>
                    <a:pt x="17584" y="3117"/>
                  </a:cubicBezTo>
                  <a:cubicBezTo>
                    <a:pt x="17735" y="2837"/>
                    <a:pt x="17854" y="2616"/>
                    <a:pt x="18241" y="2433"/>
                  </a:cubicBezTo>
                  <a:cubicBezTo>
                    <a:pt x="18632" y="2250"/>
                    <a:pt x="18840" y="2204"/>
                    <a:pt x="19024" y="2163"/>
                  </a:cubicBezTo>
                  <a:cubicBezTo>
                    <a:pt x="19453" y="2071"/>
                    <a:pt x="19270" y="1988"/>
                    <a:pt x="20084" y="1237"/>
                  </a:cubicBezTo>
                  <a:cubicBezTo>
                    <a:pt x="20218" y="1113"/>
                    <a:pt x="20348" y="1034"/>
                    <a:pt x="20478" y="982"/>
                  </a:cubicBezTo>
                  <a:lnTo>
                    <a:pt x="19703" y="982"/>
                  </a:lnTo>
                  <a:cubicBezTo>
                    <a:pt x="19212" y="1409"/>
                    <a:pt x="19068" y="1442"/>
                    <a:pt x="18829" y="1494"/>
                  </a:cubicBezTo>
                  <a:cubicBezTo>
                    <a:pt x="18622" y="1539"/>
                    <a:pt x="18338" y="1600"/>
                    <a:pt x="17859" y="1827"/>
                  </a:cubicBezTo>
                  <a:cubicBezTo>
                    <a:pt x="17603" y="1947"/>
                    <a:pt x="17419" y="2084"/>
                    <a:pt x="17278" y="2227"/>
                  </a:cubicBezTo>
                  <a:cubicBezTo>
                    <a:pt x="16947" y="1893"/>
                    <a:pt x="16532" y="1600"/>
                    <a:pt x="16058" y="1428"/>
                  </a:cubicBezTo>
                  <a:cubicBezTo>
                    <a:pt x="15391" y="1184"/>
                    <a:pt x="15299" y="907"/>
                    <a:pt x="15135" y="596"/>
                  </a:cubicBezTo>
                  <a:lnTo>
                    <a:pt x="14767" y="535"/>
                  </a:lnTo>
                  <a:lnTo>
                    <a:pt x="14767" y="535"/>
                  </a:lnTo>
                  <a:cubicBezTo>
                    <a:pt x="14767" y="535"/>
                    <a:pt x="14755" y="1217"/>
                    <a:pt x="15658" y="1715"/>
                  </a:cubicBezTo>
                  <a:cubicBezTo>
                    <a:pt x="16040" y="1927"/>
                    <a:pt x="16407" y="2235"/>
                    <a:pt x="16695" y="2552"/>
                  </a:cubicBezTo>
                  <a:cubicBezTo>
                    <a:pt x="16764" y="2629"/>
                    <a:pt x="16825" y="2705"/>
                    <a:pt x="16885" y="2780"/>
                  </a:cubicBezTo>
                  <a:cubicBezTo>
                    <a:pt x="16876" y="2794"/>
                    <a:pt x="16868" y="2810"/>
                    <a:pt x="16859" y="2825"/>
                  </a:cubicBezTo>
                  <a:cubicBezTo>
                    <a:pt x="16663" y="3190"/>
                    <a:pt x="16521" y="3454"/>
                    <a:pt x="15722" y="3613"/>
                  </a:cubicBezTo>
                  <a:cubicBezTo>
                    <a:pt x="15521" y="3653"/>
                    <a:pt x="15328" y="3707"/>
                    <a:pt x="15142" y="3765"/>
                  </a:cubicBezTo>
                  <a:cubicBezTo>
                    <a:pt x="14440" y="2881"/>
                    <a:pt x="13441" y="2053"/>
                    <a:pt x="12246" y="1616"/>
                  </a:cubicBezTo>
                  <a:cubicBezTo>
                    <a:pt x="10948" y="1143"/>
                    <a:pt x="10770" y="604"/>
                    <a:pt x="10452" y="0"/>
                  </a:cubicBezTo>
                  <a:close/>
                  <a:moveTo>
                    <a:pt x="19545" y="13756"/>
                  </a:moveTo>
                  <a:lnTo>
                    <a:pt x="19545" y="13756"/>
                  </a:lnTo>
                  <a:cubicBezTo>
                    <a:pt x="19566" y="14664"/>
                    <a:pt x="19303" y="15694"/>
                    <a:pt x="18283" y="16458"/>
                  </a:cubicBezTo>
                  <a:cubicBezTo>
                    <a:pt x="17966" y="16696"/>
                    <a:pt x="16847" y="17045"/>
                    <a:pt x="16307" y="17089"/>
                  </a:cubicBezTo>
                  <a:cubicBezTo>
                    <a:pt x="14929" y="17204"/>
                    <a:pt x="14151" y="17103"/>
                    <a:pt x="12909" y="17273"/>
                  </a:cubicBezTo>
                  <a:cubicBezTo>
                    <a:pt x="12356" y="17348"/>
                    <a:pt x="11858" y="17464"/>
                    <a:pt x="11439" y="17625"/>
                  </a:cubicBezTo>
                  <a:cubicBezTo>
                    <a:pt x="11719" y="16523"/>
                    <a:pt x="12231" y="15516"/>
                    <a:pt x="13106" y="14797"/>
                  </a:cubicBezTo>
                  <a:cubicBezTo>
                    <a:pt x="13581" y="14407"/>
                    <a:pt x="14178" y="13907"/>
                    <a:pt x="14973" y="13855"/>
                  </a:cubicBezTo>
                  <a:cubicBezTo>
                    <a:pt x="16476" y="13753"/>
                    <a:pt x="18072" y="13813"/>
                    <a:pt x="19545" y="13756"/>
                  </a:cubicBezTo>
                  <a:close/>
                  <a:moveTo>
                    <a:pt x="8464" y="16365"/>
                  </a:moveTo>
                  <a:cubicBezTo>
                    <a:pt x="9197" y="16760"/>
                    <a:pt x="9804" y="17222"/>
                    <a:pt x="10224" y="17584"/>
                  </a:cubicBezTo>
                  <a:cubicBezTo>
                    <a:pt x="10009" y="18565"/>
                    <a:pt x="9845" y="19688"/>
                    <a:pt x="9732" y="20902"/>
                  </a:cubicBezTo>
                  <a:cubicBezTo>
                    <a:pt x="9490" y="20551"/>
                    <a:pt x="9267" y="20158"/>
                    <a:pt x="9160" y="19733"/>
                  </a:cubicBezTo>
                  <a:cubicBezTo>
                    <a:pt x="8646" y="17713"/>
                    <a:pt x="7691" y="18313"/>
                    <a:pt x="8007" y="17365"/>
                  </a:cubicBezTo>
                  <a:cubicBezTo>
                    <a:pt x="8042" y="17262"/>
                    <a:pt x="8195" y="16886"/>
                    <a:pt x="8464" y="16365"/>
                  </a:cubicBezTo>
                  <a:close/>
                  <a:moveTo>
                    <a:pt x="14751" y="8401"/>
                  </a:moveTo>
                  <a:cubicBezTo>
                    <a:pt x="14281" y="9428"/>
                    <a:pt x="14020" y="10345"/>
                    <a:pt x="12113" y="11150"/>
                  </a:cubicBezTo>
                  <a:cubicBezTo>
                    <a:pt x="10353" y="11893"/>
                    <a:pt x="8873" y="13300"/>
                    <a:pt x="7841" y="14804"/>
                  </a:cubicBezTo>
                  <a:cubicBezTo>
                    <a:pt x="7568" y="14707"/>
                    <a:pt x="7290" y="14616"/>
                    <a:pt x="6998" y="14548"/>
                  </a:cubicBezTo>
                  <a:cubicBezTo>
                    <a:pt x="5822" y="14278"/>
                    <a:pt x="5613" y="13828"/>
                    <a:pt x="5324" y="13207"/>
                  </a:cubicBezTo>
                  <a:cubicBezTo>
                    <a:pt x="5313" y="13183"/>
                    <a:pt x="5300" y="13156"/>
                    <a:pt x="5288" y="13131"/>
                  </a:cubicBezTo>
                  <a:cubicBezTo>
                    <a:pt x="5374" y="13003"/>
                    <a:pt x="5464" y="12875"/>
                    <a:pt x="5568" y="12743"/>
                  </a:cubicBezTo>
                  <a:cubicBezTo>
                    <a:pt x="5989" y="12205"/>
                    <a:pt x="6530" y="11679"/>
                    <a:pt x="7092" y="11318"/>
                  </a:cubicBezTo>
                  <a:cubicBezTo>
                    <a:pt x="8420" y="10471"/>
                    <a:pt x="8402" y="9309"/>
                    <a:pt x="8402" y="9309"/>
                  </a:cubicBezTo>
                  <a:lnTo>
                    <a:pt x="8402" y="9309"/>
                  </a:lnTo>
                  <a:lnTo>
                    <a:pt x="7863" y="9414"/>
                  </a:lnTo>
                  <a:cubicBezTo>
                    <a:pt x="7621" y="9943"/>
                    <a:pt x="7486" y="10414"/>
                    <a:pt x="6504" y="10829"/>
                  </a:cubicBezTo>
                  <a:cubicBezTo>
                    <a:pt x="5807" y="11125"/>
                    <a:pt x="5196" y="11623"/>
                    <a:pt x="4709" y="12188"/>
                  </a:cubicBezTo>
                  <a:cubicBezTo>
                    <a:pt x="4500" y="11947"/>
                    <a:pt x="4229" y="11713"/>
                    <a:pt x="3853" y="11508"/>
                  </a:cubicBezTo>
                  <a:cubicBezTo>
                    <a:pt x="3150" y="11125"/>
                    <a:pt x="2733" y="11018"/>
                    <a:pt x="2427" y="10942"/>
                  </a:cubicBezTo>
                  <a:cubicBezTo>
                    <a:pt x="2076" y="10854"/>
                    <a:pt x="1864" y="10799"/>
                    <a:pt x="1141" y="10070"/>
                  </a:cubicBezTo>
                  <a:lnTo>
                    <a:pt x="1" y="10070"/>
                  </a:lnTo>
                  <a:cubicBezTo>
                    <a:pt x="192" y="10160"/>
                    <a:pt x="384" y="10295"/>
                    <a:pt x="581" y="10506"/>
                  </a:cubicBezTo>
                  <a:cubicBezTo>
                    <a:pt x="1779" y="11782"/>
                    <a:pt x="1510" y="11924"/>
                    <a:pt x="2140" y="12082"/>
                  </a:cubicBezTo>
                  <a:cubicBezTo>
                    <a:pt x="2410" y="12150"/>
                    <a:pt x="2717" y="12228"/>
                    <a:pt x="3290" y="12541"/>
                  </a:cubicBezTo>
                  <a:cubicBezTo>
                    <a:pt x="3862" y="12852"/>
                    <a:pt x="4036" y="13228"/>
                    <a:pt x="4258" y="13704"/>
                  </a:cubicBezTo>
                  <a:cubicBezTo>
                    <a:pt x="4589" y="14412"/>
                    <a:pt x="4999" y="15295"/>
                    <a:pt x="6734" y="15694"/>
                  </a:cubicBezTo>
                  <a:cubicBezTo>
                    <a:pt x="6898" y="15732"/>
                    <a:pt x="7059" y="15779"/>
                    <a:pt x="7219" y="15830"/>
                  </a:cubicBezTo>
                  <a:cubicBezTo>
                    <a:pt x="7031" y="16178"/>
                    <a:pt x="6867" y="16523"/>
                    <a:pt x="6734" y="16860"/>
                  </a:cubicBezTo>
                  <a:cubicBezTo>
                    <a:pt x="5880" y="19008"/>
                    <a:pt x="7333" y="18029"/>
                    <a:pt x="7680" y="19418"/>
                  </a:cubicBezTo>
                  <a:cubicBezTo>
                    <a:pt x="8028" y="20807"/>
                    <a:pt x="9511" y="24878"/>
                    <a:pt x="9511" y="24878"/>
                  </a:cubicBezTo>
                  <a:lnTo>
                    <a:pt x="11804" y="24878"/>
                  </a:lnTo>
                  <a:cubicBezTo>
                    <a:pt x="11804" y="24878"/>
                    <a:pt x="10968" y="22027"/>
                    <a:pt x="11187" y="19204"/>
                  </a:cubicBezTo>
                  <a:cubicBezTo>
                    <a:pt x="11224" y="19177"/>
                    <a:pt x="11261" y="19151"/>
                    <a:pt x="11301" y="19128"/>
                  </a:cubicBezTo>
                  <a:cubicBezTo>
                    <a:pt x="11711" y="18900"/>
                    <a:pt x="12420" y="18658"/>
                    <a:pt x="13703" y="18575"/>
                  </a:cubicBezTo>
                  <a:cubicBezTo>
                    <a:pt x="16371" y="18398"/>
                    <a:pt x="17816" y="18105"/>
                    <a:pt x="19235" y="16866"/>
                  </a:cubicBezTo>
                  <a:cubicBezTo>
                    <a:pt x="19912" y="16273"/>
                    <a:pt x="20357" y="15321"/>
                    <a:pt x="20516" y="13694"/>
                  </a:cubicBezTo>
                  <a:cubicBezTo>
                    <a:pt x="20692" y="13678"/>
                    <a:pt x="20869" y="13663"/>
                    <a:pt x="21037" y="13641"/>
                  </a:cubicBezTo>
                  <a:cubicBezTo>
                    <a:pt x="22087" y="13507"/>
                    <a:pt x="23014" y="13257"/>
                    <a:pt x="23720" y="12866"/>
                  </a:cubicBezTo>
                  <a:cubicBezTo>
                    <a:pt x="24945" y="12187"/>
                    <a:pt x="25465" y="10687"/>
                    <a:pt x="25340" y="8777"/>
                  </a:cubicBezTo>
                  <a:lnTo>
                    <a:pt x="25340" y="8777"/>
                  </a:lnTo>
                  <a:lnTo>
                    <a:pt x="24692" y="8857"/>
                  </a:lnTo>
                  <a:cubicBezTo>
                    <a:pt x="24692" y="8857"/>
                    <a:pt x="24771" y="11209"/>
                    <a:pt x="23572" y="11935"/>
                  </a:cubicBezTo>
                  <a:cubicBezTo>
                    <a:pt x="23023" y="12268"/>
                    <a:pt x="22119" y="12606"/>
                    <a:pt x="20576" y="12737"/>
                  </a:cubicBezTo>
                  <a:cubicBezTo>
                    <a:pt x="20586" y="12396"/>
                    <a:pt x="20587" y="12034"/>
                    <a:pt x="20577" y="11644"/>
                  </a:cubicBezTo>
                  <a:lnTo>
                    <a:pt x="20577" y="11644"/>
                  </a:lnTo>
                  <a:lnTo>
                    <a:pt x="19048" y="11682"/>
                  </a:lnTo>
                  <a:cubicBezTo>
                    <a:pt x="19048" y="11682"/>
                    <a:pt x="19274" y="12136"/>
                    <a:pt x="19421" y="12793"/>
                  </a:cubicBezTo>
                  <a:cubicBezTo>
                    <a:pt x="19239" y="12796"/>
                    <a:pt x="19060" y="12798"/>
                    <a:pt x="18885" y="12798"/>
                  </a:cubicBezTo>
                  <a:cubicBezTo>
                    <a:pt x="17635" y="12798"/>
                    <a:pt x="16569" y="12712"/>
                    <a:pt x="15622" y="12712"/>
                  </a:cubicBezTo>
                  <a:cubicBezTo>
                    <a:pt x="14111" y="12712"/>
                    <a:pt x="12900" y="12930"/>
                    <a:pt x="11722" y="14063"/>
                  </a:cubicBezTo>
                  <a:cubicBezTo>
                    <a:pt x="11262" y="14504"/>
                    <a:pt x="10872" y="15295"/>
                    <a:pt x="10551" y="16331"/>
                  </a:cubicBezTo>
                  <a:cubicBezTo>
                    <a:pt x="10139" y="16008"/>
                    <a:pt x="9630" y="15660"/>
                    <a:pt x="9047" y="15345"/>
                  </a:cubicBezTo>
                  <a:cubicBezTo>
                    <a:pt x="9290" y="14954"/>
                    <a:pt x="9573" y="14538"/>
                    <a:pt x="9901" y="14121"/>
                  </a:cubicBezTo>
                  <a:cubicBezTo>
                    <a:pt x="10723" y="13074"/>
                    <a:pt x="12376" y="12388"/>
                    <a:pt x="13469" y="11690"/>
                  </a:cubicBezTo>
                  <a:cubicBezTo>
                    <a:pt x="16049" y="10042"/>
                    <a:pt x="16184" y="8401"/>
                    <a:pt x="16184" y="840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dk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8"/>
            <p:cNvSpPr/>
            <p:nvPr/>
          </p:nvSpPr>
          <p:spPr>
            <a:xfrm>
              <a:off x="5286299" y="3567501"/>
              <a:ext cx="889637" cy="337213"/>
            </a:xfrm>
            <a:custGeom>
              <a:avLst/>
              <a:gdLst/>
              <a:ahLst/>
              <a:cxnLst/>
              <a:rect l="l" t="t" r="r" b="b"/>
              <a:pathLst>
                <a:path w="33467" h="12676" extrusionOk="0">
                  <a:moveTo>
                    <a:pt x="14593" y="0"/>
                  </a:moveTo>
                  <a:cubicBezTo>
                    <a:pt x="11809" y="0"/>
                    <a:pt x="9551" y="1112"/>
                    <a:pt x="9551" y="2483"/>
                  </a:cubicBezTo>
                  <a:cubicBezTo>
                    <a:pt x="9551" y="2679"/>
                    <a:pt x="9602" y="2868"/>
                    <a:pt x="9688" y="3051"/>
                  </a:cubicBezTo>
                  <a:cubicBezTo>
                    <a:pt x="9189" y="2969"/>
                    <a:pt x="8654" y="2922"/>
                    <a:pt x="8098" y="2922"/>
                  </a:cubicBezTo>
                  <a:cubicBezTo>
                    <a:pt x="5313" y="2922"/>
                    <a:pt x="3055" y="4034"/>
                    <a:pt x="3055" y="5404"/>
                  </a:cubicBezTo>
                  <a:cubicBezTo>
                    <a:pt x="3055" y="6067"/>
                    <a:pt x="3587" y="6668"/>
                    <a:pt x="4448" y="7113"/>
                  </a:cubicBezTo>
                  <a:cubicBezTo>
                    <a:pt x="1943" y="7258"/>
                    <a:pt x="1" y="8304"/>
                    <a:pt x="1" y="9576"/>
                  </a:cubicBezTo>
                  <a:cubicBezTo>
                    <a:pt x="1" y="10947"/>
                    <a:pt x="2257" y="12057"/>
                    <a:pt x="5043" y="12057"/>
                  </a:cubicBezTo>
                  <a:cubicBezTo>
                    <a:pt x="6897" y="12057"/>
                    <a:pt x="8514" y="11563"/>
                    <a:pt x="9389" y="10829"/>
                  </a:cubicBezTo>
                  <a:cubicBezTo>
                    <a:pt x="10134" y="11043"/>
                    <a:pt x="10995" y="11166"/>
                    <a:pt x="11916" y="11166"/>
                  </a:cubicBezTo>
                  <a:cubicBezTo>
                    <a:pt x="13748" y="11166"/>
                    <a:pt x="15346" y="10683"/>
                    <a:pt x="16230" y="9965"/>
                  </a:cubicBezTo>
                  <a:cubicBezTo>
                    <a:pt x="17158" y="10444"/>
                    <a:pt x="18593" y="10753"/>
                    <a:pt x="20205" y="10753"/>
                  </a:cubicBezTo>
                  <a:cubicBezTo>
                    <a:pt x="21414" y="10753"/>
                    <a:pt x="22522" y="10579"/>
                    <a:pt x="23393" y="10292"/>
                  </a:cubicBezTo>
                  <a:cubicBezTo>
                    <a:pt x="23499" y="11616"/>
                    <a:pt x="25708" y="12675"/>
                    <a:pt x="28424" y="12675"/>
                  </a:cubicBezTo>
                  <a:cubicBezTo>
                    <a:pt x="31210" y="12675"/>
                    <a:pt x="33466" y="11563"/>
                    <a:pt x="33466" y="10193"/>
                  </a:cubicBezTo>
                  <a:cubicBezTo>
                    <a:pt x="33466" y="8980"/>
                    <a:pt x="31699" y="7973"/>
                    <a:pt x="29365" y="7755"/>
                  </a:cubicBezTo>
                  <a:cubicBezTo>
                    <a:pt x="30060" y="7330"/>
                    <a:pt x="30478" y="6790"/>
                    <a:pt x="30478" y="6201"/>
                  </a:cubicBezTo>
                  <a:cubicBezTo>
                    <a:pt x="30478" y="4832"/>
                    <a:pt x="28220" y="3720"/>
                    <a:pt x="25436" y="3720"/>
                  </a:cubicBezTo>
                  <a:cubicBezTo>
                    <a:pt x="24897" y="3720"/>
                    <a:pt x="24379" y="3762"/>
                    <a:pt x="23892" y="3840"/>
                  </a:cubicBezTo>
                  <a:cubicBezTo>
                    <a:pt x="22969" y="3280"/>
                    <a:pt x="21559" y="2922"/>
                    <a:pt x="19981" y="2922"/>
                  </a:cubicBezTo>
                  <a:cubicBezTo>
                    <a:pt x="19833" y="2922"/>
                    <a:pt x="19691" y="2926"/>
                    <a:pt x="19548" y="2933"/>
                  </a:cubicBezTo>
                  <a:cubicBezTo>
                    <a:pt x="19603" y="2786"/>
                    <a:pt x="19635" y="2636"/>
                    <a:pt x="19635" y="2483"/>
                  </a:cubicBezTo>
                  <a:cubicBezTo>
                    <a:pt x="19635" y="1112"/>
                    <a:pt x="17377" y="0"/>
                    <a:pt x="14593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8"/>
            <p:cNvSpPr/>
            <p:nvPr/>
          </p:nvSpPr>
          <p:spPr>
            <a:xfrm>
              <a:off x="5071300" y="3909313"/>
              <a:ext cx="1236125" cy="337200"/>
            </a:xfrm>
            <a:custGeom>
              <a:avLst/>
              <a:gdLst/>
              <a:ahLst/>
              <a:cxnLst/>
              <a:rect l="l" t="t" r="r" b="b"/>
              <a:pathLst>
                <a:path w="49445" h="13488" extrusionOk="0">
                  <a:moveTo>
                    <a:pt x="14948" y="0"/>
                  </a:moveTo>
                  <a:cubicBezTo>
                    <a:pt x="12633" y="0"/>
                    <a:pt x="10726" y="1008"/>
                    <a:pt x="10428" y="2313"/>
                  </a:cubicBezTo>
                  <a:cubicBezTo>
                    <a:pt x="9729" y="2060"/>
                    <a:pt x="8909" y="1912"/>
                    <a:pt x="8028" y="1912"/>
                  </a:cubicBezTo>
                  <a:cubicBezTo>
                    <a:pt x="5505" y="1912"/>
                    <a:pt x="3461" y="3108"/>
                    <a:pt x="3461" y="4584"/>
                  </a:cubicBezTo>
                  <a:cubicBezTo>
                    <a:pt x="3461" y="4956"/>
                    <a:pt x="3593" y="5310"/>
                    <a:pt x="3828" y="5632"/>
                  </a:cubicBezTo>
                  <a:cubicBezTo>
                    <a:pt x="1656" y="5809"/>
                    <a:pt x="1" y="6722"/>
                    <a:pt x="1" y="7825"/>
                  </a:cubicBezTo>
                  <a:cubicBezTo>
                    <a:pt x="1" y="9055"/>
                    <a:pt x="2056" y="10051"/>
                    <a:pt x="4593" y="10051"/>
                  </a:cubicBezTo>
                  <a:cubicBezTo>
                    <a:pt x="4853" y="10051"/>
                    <a:pt x="5108" y="10038"/>
                    <a:pt x="5357" y="10017"/>
                  </a:cubicBezTo>
                  <a:lnTo>
                    <a:pt x="5357" y="10017"/>
                  </a:lnTo>
                  <a:cubicBezTo>
                    <a:pt x="5313" y="10143"/>
                    <a:pt x="5285" y="10270"/>
                    <a:pt x="5285" y="10402"/>
                  </a:cubicBezTo>
                  <a:cubicBezTo>
                    <a:pt x="5285" y="11631"/>
                    <a:pt x="7340" y="12629"/>
                    <a:pt x="9877" y="12629"/>
                  </a:cubicBezTo>
                  <a:cubicBezTo>
                    <a:pt x="12412" y="12629"/>
                    <a:pt x="14470" y="11631"/>
                    <a:pt x="14470" y="10402"/>
                  </a:cubicBezTo>
                  <a:cubicBezTo>
                    <a:pt x="14470" y="9737"/>
                    <a:pt x="13864" y="9143"/>
                    <a:pt x="12910" y="8734"/>
                  </a:cubicBezTo>
                  <a:cubicBezTo>
                    <a:pt x="13892" y="8662"/>
                    <a:pt x="14772" y="8441"/>
                    <a:pt x="15446" y="8117"/>
                  </a:cubicBezTo>
                  <a:cubicBezTo>
                    <a:pt x="16179" y="8473"/>
                    <a:pt x="17105" y="8694"/>
                    <a:pt x="18118" y="8727"/>
                  </a:cubicBezTo>
                  <a:cubicBezTo>
                    <a:pt x="18052" y="8877"/>
                    <a:pt x="18015" y="9032"/>
                    <a:pt x="18015" y="9192"/>
                  </a:cubicBezTo>
                  <a:cubicBezTo>
                    <a:pt x="18015" y="10421"/>
                    <a:pt x="20072" y="11418"/>
                    <a:pt x="22607" y="11418"/>
                  </a:cubicBezTo>
                  <a:cubicBezTo>
                    <a:pt x="23964" y="11418"/>
                    <a:pt x="25180" y="11132"/>
                    <a:pt x="26020" y="10678"/>
                  </a:cubicBezTo>
                  <a:cubicBezTo>
                    <a:pt x="26061" y="10696"/>
                    <a:pt x="26101" y="10714"/>
                    <a:pt x="26143" y="10731"/>
                  </a:cubicBezTo>
                  <a:cubicBezTo>
                    <a:pt x="26057" y="10903"/>
                    <a:pt x="26007" y="11078"/>
                    <a:pt x="26007" y="11260"/>
                  </a:cubicBezTo>
                  <a:cubicBezTo>
                    <a:pt x="26007" y="12490"/>
                    <a:pt x="28063" y="13487"/>
                    <a:pt x="30600" y="13487"/>
                  </a:cubicBezTo>
                  <a:cubicBezTo>
                    <a:pt x="33134" y="13487"/>
                    <a:pt x="35186" y="12493"/>
                    <a:pt x="35192" y="11265"/>
                  </a:cubicBezTo>
                  <a:cubicBezTo>
                    <a:pt x="35563" y="11311"/>
                    <a:pt x="35949" y="11340"/>
                    <a:pt x="36351" y="11340"/>
                  </a:cubicBezTo>
                  <a:cubicBezTo>
                    <a:pt x="38743" y="11340"/>
                    <a:pt x="40706" y="10453"/>
                    <a:pt x="40922" y="9321"/>
                  </a:cubicBezTo>
                  <a:cubicBezTo>
                    <a:pt x="41424" y="9564"/>
                    <a:pt x="42042" y="9749"/>
                    <a:pt x="42732" y="9860"/>
                  </a:cubicBezTo>
                  <a:cubicBezTo>
                    <a:pt x="42611" y="10030"/>
                    <a:pt x="42543" y="10212"/>
                    <a:pt x="42543" y="10402"/>
                  </a:cubicBezTo>
                  <a:cubicBezTo>
                    <a:pt x="42543" y="11326"/>
                    <a:pt x="44088" y="12074"/>
                    <a:pt x="45994" y="12074"/>
                  </a:cubicBezTo>
                  <a:cubicBezTo>
                    <a:pt x="47900" y="12074"/>
                    <a:pt x="49445" y="11326"/>
                    <a:pt x="49445" y="10402"/>
                  </a:cubicBezTo>
                  <a:cubicBezTo>
                    <a:pt x="49445" y="9827"/>
                    <a:pt x="48846" y="9319"/>
                    <a:pt x="47935" y="9018"/>
                  </a:cubicBezTo>
                  <a:cubicBezTo>
                    <a:pt x="48454" y="8657"/>
                    <a:pt x="48761" y="8220"/>
                    <a:pt x="48761" y="7746"/>
                  </a:cubicBezTo>
                  <a:cubicBezTo>
                    <a:pt x="48761" y="6517"/>
                    <a:pt x="46706" y="5521"/>
                    <a:pt x="44169" y="5521"/>
                  </a:cubicBezTo>
                  <a:cubicBezTo>
                    <a:pt x="43974" y="5521"/>
                    <a:pt x="43783" y="5528"/>
                    <a:pt x="43593" y="5540"/>
                  </a:cubicBezTo>
                  <a:cubicBezTo>
                    <a:pt x="43744" y="5320"/>
                    <a:pt x="43828" y="5085"/>
                    <a:pt x="43828" y="4840"/>
                  </a:cubicBezTo>
                  <a:cubicBezTo>
                    <a:pt x="43828" y="3611"/>
                    <a:pt x="41772" y="2613"/>
                    <a:pt x="39236" y="2613"/>
                  </a:cubicBezTo>
                  <a:cubicBezTo>
                    <a:pt x="38641" y="2613"/>
                    <a:pt x="38074" y="2670"/>
                    <a:pt x="37552" y="2770"/>
                  </a:cubicBezTo>
                  <a:cubicBezTo>
                    <a:pt x="37000" y="1657"/>
                    <a:pt x="35249" y="842"/>
                    <a:pt x="33168" y="842"/>
                  </a:cubicBezTo>
                  <a:cubicBezTo>
                    <a:pt x="30646" y="842"/>
                    <a:pt x="28602" y="2039"/>
                    <a:pt x="28602" y="3515"/>
                  </a:cubicBezTo>
                  <a:cubicBezTo>
                    <a:pt x="28602" y="3598"/>
                    <a:pt x="28610" y="3680"/>
                    <a:pt x="28623" y="3762"/>
                  </a:cubicBezTo>
                  <a:cubicBezTo>
                    <a:pt x="27938" y="3565"/>
                    <a:pt x="27145" y="3451"/>
                    <a:pt x="26292" y="3451"/>
                  </a:cubicBezTo>
                  <a:cubicBezTo>
                    <a:pt x="24526" y="3451"/>
                    <a:pt x="22995" y="3935"/>
                    <a:pt x="22227" y="4644"/>
                  </a:cubicBezTo>
                  <a:cubicBezTo>
                    <a:pt x="21582" y="4044"/>
                    <a:pt x="20542" y="3602"/>
                    <a:pt x="19317" y="3449"/>
                  </a:cubicBezTo>
                  <a:cubicBezTo>
                    <a:pt x="19445" y="3203"/>
                    <a:pt x="19515" y="2942"/>
                    <a:pt x="19515" y="2671"/>
                  </a:cubicBezTo>
                  <a:cubicBezTo>
                    <a:pt x="19515" y="1196"/>
                    <a:pt x="17470" y="0"/>
                    <a:pt x="14948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" name="Google Shape;252;p38"/>
          <p:cNvGrpSpPr/>
          <p:nvPr/>
        </p:nvGrpSpPr>
        <p:grpSpPr>
          <a:xfrm>
            <a:off x="-121558" y="2573681"/>
            <a:ext cx="2357661" cy="1895167"/>
            <a:chOff x="5071326" y="3364028"/>
            <a:chExt cx="1236125" cy="993587"/>
          </a:xfrm>
        </p:grpSpPr>
        <p:sp>
          <p:nvSpPr>
            <p:cNvPr id="253" name="Google Shape;253;p38"/>
            <p:cNvSpPr/>
            <p:nvPr/>
          </p:nvSpPr>
          <p:spPr>
            <a:xfrm>
              <a:off x="5326803" y="3606174"/>
              <a:ext cx="636650" cy="751440"/>
            </a:xfrm>
            <a:custGeom>
              <a:avLst/>
              <a:gdLst/>
              <a:ahLst/>
              <a:cxnLst/>
              <a:rect l="l" t="t" r="r" b="b"/>
              <a:pathLst>
                <a:path w="25466" h="24878" extrusionOk="0">
                  <a:moveTo>
                    <a:pt x="14724" y="4682"/>
                  </a:moveTo>
                  <a:cubicBezTo>
                    <a:pt x="14905" y="4984"/>
                    <a:pt x="15012" y="5206"/>
                    <a:pt x="15036" y="5267"/>
                  </a:cubicBezTo>
                  <a:cubicBezTo>
                    <a:pt x="15249" y="5825"/>
                    <a:pt x="14600" y="5471"/>
                    <a:pt x="14252" y="6658"/>
                  </a:cubicBezTo>
                  <a:cubicBezTo>
                    <a:pt x="14191" y="6867"/>
                    <a:pt x="14075" y="7063"/>
                    <a:pt x="13943" y="7242"/>
                  </a:cubicBezTo>
                  <a:cubicBezTo>
                    <a:pt x="13894" y="6477"/>
                    <a:pt x="13795" y="5840"/>
                    <a:pt x="13653" y="5306"/>
                  </a:cubicBezTo>
                  <a:cubicBezTo>
                    <a:pt x="13929" y="5109"/>
                    <a:pt x="14296" y="4881"/>
                    <a:pt x="14724" y="4682"/>
                  </a:cubicBezTo>
                  <a:close/>
                  <a:moveTo>
                    <a:pt x="9477" y="0"/>
                  </a:moveTo>
                  <a:cubicBezTo>
                    <a:pt x="9477" y="0"/>
                    <a:pt x="9569" y="965"/>
                    <a:pt x="11323" y="1934"/>
                  </a:cubicBezTo>
                  <a:cubicBezTo>
                    <a:pt x="12066" y="2344"/>
                    <a:pt x="13189" y="2746"/>
                    <a:pt x="13748" y="3362"/>
                  </a:cubicBezTo>
                  <a:cubicBezTo>
                    <a:pt x="13972" y="3608"/>
                    <a:pt x="14163" y="3851"/>
                    <a:pt x="14328" y="4080"/>
                  </a:cubicBezTo>
                  <a:cubicBezTo>
                    <a:pt x="13980" y="4243"/>
                    <a:pt x="13672" y="4421"/>
                    <a:pt x="13411" y="4591"/>
                  </a:cubicBezTo>
                  <a:cubicBezTo>
                    <a:pt x="13178" y="4038"/>
                    <a:pt x="12875" y="3630"/>
                    <a:pt x="12510" y="3328"/>
                  </a:cubicBezTo>
                  <a:cubicBezTo>
                    <a:pt x="11711" y="2663"/>
                    <a:pt x="10890" y="2535"/>
                    <a:pt x="9865" y="2535"/>
                  </a:cubicBezTo>
                  <a:cubicBezTo>
                    <a:pt x="9219" y="2535"/>
                    <a:pt x="8493" y="2586"/>
                    <a:pt x="7639" y="2586"/>
                  </a:cubicBezTo>
                  <a:cubicBezTo>
                    <a:pt x="7394" y="2586"/>
                    <a:pt x="7137" y="2582"/>
                    <a:pt x="6869" y="2571"/>
                  </a:cubicBezTo>
                  <a:cubicBezTo>
                    <a:pt x="5585" y="2518"/>
                    <a:pt x="4870" y="2295"/>
                    <a:pt x="4454" y="2077"/>
                  </a:cubicBezTo>
                  <a:cubicBezTo>
                    <a:pt x="3639" y="1651"/>
                    <a:pt x="3693" y="269"/>
                    <a:pt x="3693" y="269"/>
                  </a:cubicBezTo>
                  <a:lnTo>
                    <a:pt x="3253" y="222"/>
                  </a:lnTo>
                  <a:lnTo>
                    <a:pt x="3253" y="222"/>
                  </a:lnTo>
                  <a:cubicBezTo>
                    <a:pt x="3167" y="1344"/>
                    <a:pt x="3522" y="2226"/>
                    <a:pt x="4354" y="2624"/>
                  </a:cubicBezTo>
                  <a:cubicBezTo>
                    <a:pt x="4834" y="2854"/>
                    <a:pt x="5463" y="3001"/>
                    <a:pt x="6178" y="3079"/>
                  </a:cubicBezTo>
                  <a:cubicBezTo>
                    <a:pt x="7423" y="3217"/>
                    <a:pt x="8921" y="3124"/>
                    <a:pt x="10300" y="3205"/>
                  </a:cubicBezTo>
                  <a:cubicBezTo>
                    <a:pt x="10841" y="3236"/>
                    <a:pt x="11245" y="3529"/>
                    <a:pt x="11569" y="3759"/>
                  </a:cubicBezTo>
                  <a:cubicBezTo>
                    <a:pt x="13904" y="5416"/>
                    <a:pt x="12455" y="8513"/>
                    <a:pt x="12455" y="8513"/>
                  </a:cubicBezTo>
                  <a:lnTo>
                    <a:pt x="14013" y="8513"/>
                  </a:lnTo>
                  <a:cubicBezTo>
                    <a:pt x="14013" y="8513"/>
                    <a:pt x="15021" y="7289"/>
                    <a:pt x="15258" y="6473"/>
                  </a:cubicBezTo>
                  <a:cubicBezTo>
                    <a:pt x="15494" y="5658"/>
                    <a:pt x="16481" y="6232"/>
                    <a:pt x="15901" y="4970"/>
                  </a:cubicBezTo>
                  <a:cubicBezTo>
                    <a:pt x="15811" y="4774"/>
                    <a:pt x="15696" y="4573"/>
                    <a:pt x="15570" y="4369"/>
                  </a:cubicBezTo>
                  <a:cubicBezTo>
                    <a:pt x="15679" y="4339"/>
                    <a:pt x="15788" y="4308"/>
                    <a:pt x="15901" y="4285"/>
                  </a:cubicBezTo>
                  <a:cubicBezTo>
                    <a:pt x="17080" y="4051"/>
                    <a:pt x="17360" y="3533"/>
                    <a:pt x="17584" y="3117"/>
                  </a:cubicBezTo>
                  <a:cubicBezTo>
                    <a:pt x="17735" y="2837"/>
                    <a:pt x="17854" y="2616"/>
                    <a:pt x="18241" y="2433"/>
                  </a:cubicBezTo>
                  <a:cubicBezTo>
                    <a:pt x="18632" y="2250"/>
                    <a:pt x="18840" y="2204"/>
                    <a:pt x="19024" y="2163"/>
                  </a:cubicBezTo>
                  <a:cubicBezTo>
                    <a:pt x="19453" y="2071"/>
                    <a:pt x="19270" y="1988"/>
                    <a:pt x="20084" y="1237"/>
                  </a:cubicBezTo>
                  <a:cubicBezTo>
                    <a:pt x="20218" y="1113"/>
                    <a:pt x="20348" y="1034"/>
                    <a:pt x="20478" y="982"/>
                  </a:cubicBezTo>
                  <a:lnTo>
                    <a:pt x="19703" y="982"/>
                  </a:lnTo>
                  <a:cubicBezTo>
                    <a:pt x="19212" y="1409"/>
                    <a:pt x="19068" y="1442"/>
                    <a:pt x="18829" y="1494"/>
                  </a:cubicBezTo>
                  <a:cubicBezTo>
                    <a:pt x="18622" y="1539"/>
                    <a:pt x="18338" y="1600"/>
                    <a:pt x="17859" y="1827"/>
                  </a:cubicBezTo>
                  <a:cubicBezTo>
                    <a:pt x="17603" y="1947"/>
                    <a:pt x="17419" y="2084"/>
                    <a:pt x="17278" y="2227"/>
                  </a:cubicBezTo>
                  <a:cubicBezTo>
                    <a:pt x="16947" y="1893"/>
                    <a:pt x="16532" y="1600"/>
                    <a:pt x="16058" y="1428"/>
                  </a:cubicBezTo>
                  <a:cubicBezTo>
                    <a:pt x="15391" y="1184"/>
                    <a:pt x="15299" y="907"/>
                    <a:pt x="15135" y="596"/>
                  </a:cubicBezTo>
                  <a:lnTo>
                    <a:pt x="14767" y="535"/>
                  </a:lnTo>
                  <a:lnTo>
                    <a:pt x="14767" y="535"/>
                  </a:lnTo>
                  <a:cubicBezTo>
                    <a:pt x="14767" y="535"/>
                    <a:pt x="14755" y="1217"/>
                    <a:pt x="15658" y="1715"/>
                  </a:cubicBezTo>
                  <a:cubicBezTo>
                    <a:pt x="16040" y="1927"/>
                    <a:pt x="16407" y="2235"/>
                    <a:pt x="16695" y="2552"/>
                  </a:cubicBezTo>
                  <a:cubicBezTo>
                    <a:pt x="16764" y="2629"/>
                    <a:pt x="16825" y="2705"/>
                    <a:pt x="16885" y="2780"/>
                  </a:cubicBezTo>
                  <a:cubicBezTo>
                    <a:pt x="16876" y="2794"/>
                    <a:pt x="16868" y="2810"/>
                    <a:pt x="16859" y="2825"/>
                  </a:cubicBezTo>
                  <a:cubicBezTo>
                    <a:pt x="16663" y="3190"/>
                    <a:pt x="16521" y="3454"/>
                    <a:pt x="15722" y="3613"/>
                  </a:cubicBezTo>
                  <a:cubicBezTo>
                    <a:pt x="15521" y="3653"/>
                    <a:pt x="15328" y="3707"/>
                    <a:pt x="15142" y="3765"/>
                  </a:cubicBezTo>
                  <a:cubicBezTo>
                    <a:pt x="14440" y="2881"/>
                    <a:pt x="13441" y="2053"/>
                    <a:pt x="12246" y="1616"/>
                  </a:cubicBezTo>
                  <a:cubicBezTo>
                    <a:pt x="10948" y="1143"/>
                    <a:pt x="10770" y="604"/>
                    <a:pt x="10452" y="0"/>
                  </a:cubicBezTo>
                  <a:close/>
                  <a:moveTo>
                    <a:pt x="19545" y="13756"/>
                  </a:moveTo>
                  <a:lnTo>
                    <a:pt x="19545" y="13756"/>
                  </a:lnTo>
                  <a:cubicBezTo>
                    <a:pt x="19566" y="14664"/>
                    <a:pt x="19303" y="15694"/>
                    <a:pt x="18283" y="16458"/>
                  </a:cubicBezTo>
                  <a:cubicBezTo>
                    <a:pt x="17966" y="16696"/>
                    <a:pt x="16847" y="17045"/>
                    <a:pt x="16307" y="17089"/>
                  </a:cubicBezTo>
                  <a:cubicBezTo>
                    <a:pt x="14929" y="17204"/>
                    <a:pt x="14151" y="17103"/>
                    <a:pt x="12909" y="17273"/>
                  </a:cubicBezTo>
                  <a:cubicBezTo>
                    <a:pt x="12356" y="17348"/>
                    <a:pt x="11858" y="17464"/>
                    <a:pt x="11439" y="17625"/>
                  </a:cubicBezTo>
                  <a:cubicBezTo>
                    <a:pt x="11719" y="16523"/>
                    <a:pt x="12231" y="15516"/>
                    <a:pt x="13106" y="14797"/>
                  </a:cubicBezTo>
                  <a:cubicBezTo>
                    <a:pt x="13581" y="14407"/>
                    <a:pt x="14178" y="13907"/>
                    <a:pt x="14973" y="13855"/>
                  </a:cubicBezTo>
                  <a:cubicBezTo>
                    <a:pt x="16476" y="13753"/>
                    <a:pt x="18072" y="13813"/>
                    <a:pt x="19545" y="13756"/>
                  </a:cubicBezTo>
                  <a:close/>
                  <a:moveTo>
                    <a:pt x="8464" y="16365"/>
                  </a:moveTo>
                  <a:cubicBezTo>
                    <a:pt x="9197" y="16760"/>
                    <a:pt x="9804" y="17222"/>
                    <a:pt x="10224" y="17584"/>
                  </a:cubicBezTo>
                  <a:cubicBezTo>
                    <a:pt x="10009" y="18565"/>
                    <a:pt x="9845" y="19688"/>
                    <a:pt x="9732" y="20902"/>
                  </a:cubicBezTo>
                  <a:cubicBezTo>
                    <a:pt x="9490" y="20551"/>
                    <a:pt x="9267" y="20158"/>
                    <a:pt x="9160" y="19733"/>
                  </a:cubicBezTo>
                  <a:cubicBezTo>
                    <a:pt x="8646" y="17713"/>
                    <a:pt x="7691" y="18313"/>
                    <a:pt x="8007" y="17365"/>
                  </a:cubicBezTo>
                  <a:cubicBezTo>
                    <a:pt x="8042" y="17262"/>
                    <a:pt x="8195" y="16886"/>
                    <a:pt x="8464" y="16365"/>
                  </a:cubicBezTo>
                  <a:close/>
                  <a:moveTo>
                    <a:pt x="14751" y="8401"/>
                  </a:moveTo>
                  <a:cubicBezTo>
                    <a:pt x="14281" y="9428"/>
                    <a:pt x="14020" y="10345"/>
                    <a:pt x="12113" y="11150"/>
                  </a:cubicBezTo>
                  <a:cubicBezTo>
                    <a:pt x="10353" y="11893"/>
                    <a:pt x="8873" y="13300"/>
                    <a:pt x="7841" y="14804"/>
                  </a:cubicBezTo>
                  <a:cubicBezTo>
                    <a:pt x="7568" y="14707"/>
                    <a:pt x="7290" y="14616"/>
                    <a:pt x="6998" y="14548"/>
                  </a:cubicBezTo>
                  <a:cubicBezTo>
                    <a:pt x="5822" y="14278"/>
                    <a:pt x="5613" y="13828"/>
                    <a:pt x="5324" y="13207"/>
                  </a:cubicBezTo>
                  <a:cubicBezTo>
                    <a:pt x="5313" y="13183"/>
                    <a:pt x="5300" y="13156"/>
                    <a:pt x="5288" y="13131"/>
                  </a:cubicBezTo>
                  <a:cubicBezTo>
                    <a:pt x="5374" y="13003"/>
                    <a:pt x="5464" y="12875"/>
                    <a:pt x="5568" y="12743"/>
                  </a:cubicBezTo>
                  <a:cubicBezTo>
                    <a:pt x="5989" y="12205"/>
                    <a:pt x="6530" y="11679"/>
                    <a:pt x="7092" y="11318"/>
                  </a:cubicBezTo>
                  <a:cubicBezTo>
                    <a:pt x="8420" y="10471"/>
                    <a:pt x="8402" y="9309"/>
                    <a:pt x="8402" y="9309"/>
                  </a:cubicBezTo>
                  <a:lnTo>
                    <a:pt x="8402" y="9309"/>
                  </a:lnTo>
                  <a:lnTo>
                    <a:pt x="7863" y="9414"/>
                  </a:lnTo>
                  <a:cubicBezTo>
                    <a:pt x="7621" y="9943"/>
                    <a:pt x="7486" y="10414"/>
                    <a:pt x="6504" y="10829"/>
                  </a:cubicBezTo>
                  <a:cubicBezTo>
                    <a:pt x="5807" y="11125"/>
                    <a:pt x="5196" y="11623"/>
                    <a:pt x="4709" y="12188"/>
                  </a:cubicBezTo>
                  <a:cubicBezTo>
                    <a:pt x="4500" y="11947"/>
                    <a:pt x="4229" y="11713"/>
                    <a:pt x="3853" y="11508"/>
                  </a:cubicBezTo>
                  <a:cubicBezTo>
                    <a:pt x="3150" y="11125"/>
                    <a:pt x="2733" y="11018"/>
                    <a:pt x="2427" y="10942"/>
                  </a:cubicBezTo>
                  <a:cubicBezTo>
                    <a:pt x="2076" y="10854"/>
                    <a:pt x="1864" y="10799"/>
                    <a:pt x="1141" y="10070"/>
                  </a:cubicBezTo>
                  <a:lnTo>
                    <a:pt x="1" y="10070"/>
                  </a:lnTo>
                  <a:cubicBezTo>
                    <a:pt x="192" y="10160"/>
                    <a:pt x="384" y="10295"/>
                    <a:pt x="581" y="10506"/>
                  </a:cubicBezTo>
                  <a:cubicBezTo>
                    <a:pt x="1779" y="11782"/>
                    <a:pt x="1510" y="11924"/>
                    <a:pt x="2140" y="12082"/>
                  </a:cubicBezTo>
                  <a:cubicBezTo>
                    <a:pt x="2410" y="12150"/>
                    <a:pt x="2717" y="12228"/>
                    <a:pt x="3290" y="12541"/>
                  </a:cubicBezTo>
                  <a:cubicBezTo>
                    <a:pt x="3862" y="12852"/>
                    <a:pt x="4036" y="13228"/>
                    <a:pt x="4258" y="13704"/>
                  </a:cubicBezTo>
                  <a:cubicBezTo>
                    <a:pt x="4589" y="14412"/>
                    <a:pt x="4999" y="15295"/>
                    <a:pt x="6734" y="15694"/>
                  </a:cubicBezTo>
                  <a:cubicBezTo>
                    <a:pt x="6898" y="15732"/>
                    <a:pt x="7059" y="15779"/>
                    <a:pt x="7219" y="15830"/>
                  </a:cubicBezTo>
                  <a:cubicBezTo>
                    <a:pt x="7031" y="16178"/>
                    <a:pt x="6867" y="16523"/>
                    <a:pt x="6734" y="16860"/>
                  </a:cubicBezTo>
                  <a:cubicBezTo>
                    <a:pt x="5880" y="19008"/>
                    <a:pt x="7333" y="18029"/>
                    <a:pt x="7680" y="19418"/>
                  </a:cubicBezTo>
                  <a:cubicBezTo>
                    <a:pt x="8028" y="20807"/>
                    <a:pt x="9511" y="24878"/>
                    <a:pt x="9511" y="24878"/>
                  </a:cubicBezTo>
                  <a:lnTo>
                    <a:pt x="11804" y="24878"/>
                  </a:lnTo>
                  <a:cubicBezTo>
                    <a:pt x="11804" y="24878"/>
                    <a:pt x="10968" y="22027"/>
                    <a:pt x="11187" y="19204"/>
                  </a:cubicBezTo>
                  <a:cubicBezTo>
                    <a:pt x="11224" y="19177"/>
                    <a:pt x="11261" y="19151"/>
                    <a:pt x="11301" y="19128"/>
                  </a:cubicBezTo>
                  <a:cubicBezTo>
                    <a:pt x="11711" y="18900"/>
                    <a:pt x="12420" y="18658"/>
                    <a:pt x="13703" y="18575"/>
                  </a:cubicBezTo>
                  <a:cubicBezTo>
                    <a:pt x="16371" y="18398"/>
                    <a:pt x="17816" y="18105"/>
                    <a:pt x="19235" y="16866"/>
                  </a:cubicBezTo>
                  <a:cubicBezTo>
                    <a:pt x="19912" y="16273"/>
                    <a:pt x="20357" y="15321"/>
                    <a:pt x="20516" y="13694"/>
                  </a:cubicBezTo>
                  <a:cubicBezTo>
                    <a:pt x="20692" y="13678"/>
                    <a:pt x="20869" y="13663"/>
                    <a:pt x="21037" y="13641"/>
                  </a:cubicBezTo>
                  <a:cubicBezTo>
                    <a:pt x="22087" y="13507"/>
                    <a:pt x="23014" y="13257"/>
                    <a:pt x="23720" y="12866"/>
                  </a:cubicBezTo>
                  <a:cubicBezTo>
                    <a:pt x="24945" y="12187"/>
                    <a:pt x="25465" y="10687"/>
                    <a:pt x="25340" y="8777"/>
                  </a:cubicBezTo>
                  <a:lnTo>
                    <a:pt x="25340" y="8777"/>
                  </a:lnTo>
                  <a:lnTo>
                    <a:pt x="24692" y="8857"/>
                  </a:lnTo>
                  <a:cubicBezTo>
                    <a:pt x="24692" y="8857"/>
                    <a:pt x="24771" y="11209"/>
                    <a:pt x="23572" y="11935"/>
                  </a:cubicBezTo>
                  <a:cubicBezTo>
                    <a:pt x="23023" y="12268"/>
                    <a:pt x="22119" y="12606"/>
                    <a:pt x="20576" y="12737"/>
                  </a:cubicBezTo>
                  <a:cubicBezTo>
                    <a:pt x="20586" y="12396"/>
                    <a:pt x="20587" y="12034"/>
                    <a:pt x="20577" y="11644"/>
                  </a:cubicBezTo>
                  <a:lnTo>
                    <a:pt x="20577" y="11644"/>
                  </a:lnTo>
                  <a:lnTo>
                    <a:pt x="19048" y="11682"/>
                  </a:lnTo>
                  <a:cubicBezTo>
                    <a:pt x="19048" y="11682"/>
                    <a:pt x="19274" y="12136"/>
                    <a:pt x="19421" y="12793"/>
                  </a:cubicBezTo>
                  <a:cubicBezTo>
                    <a:pt x="19239" y="12796"/>
                    <a:pt x="19060" y="12798"/>
                    <a:pt x="18885" y="12798"/>
                  </a:cubicBezTo>
                  <a:cubicBezTo>
                    <a:pt x="17635" y="12798"/>
                    <a:pt x="16569" y="12712"/>
                    <a:pt x="15622" y="12712"/>
                  </a:cubicBezTo>
                  <a:cubicBezTo>
                    <a:pt x="14111" y="12712"/>
                    <a:pt x="12900" y="12930"/>
                    <a:pt x="11722" y="14063"/>
                  </a:cubicBezTo>
                  <a:cubicBezTo>
                    <a:pt x="11262" y="14504"/>
                    <a:pt x="10872" y="15295"/>
                    <a:pt x="10551" y="16331"/>
                  </a:cubicBezTo>
                  <a:cubicBezTo>
                    <a:pt x="10139" y="16008"/>
                    <a:pt x="9630" y="15660"/>
                    <a:pt x="9047" y="15345"/>
                  </a:cubicBezTo>
                  <a:cubicBezTo>
                    <a:pt x="9290" y="14954"/>
                    <a:pt x="9573" y="14538"/>
                    <a:pt x="9901" y="14121"/>
                  </a:cubicBezTo>
                  <a:cubicBezTo>
                    <a:pt x="10723" y="13074"/>
                    <a:pt x="12376" y="12388"/>
                    <a:pt x="13469" y="11690"/>
                  </a:cubicBezTo>
                  <a:cubicBezTo>
                    <a:pt x="16049" y="10042"/>
                    <a:pt x="16184" y="8401"/>
                    <a:pt x="16184" y="840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dk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8"/>
            <p:cNvSpPr/>
            <p:nvPr/>
          </p:nvSpPr>
          <p:spPr>
            <a:xfrm>
              <a:off x="5224147" y="3364028"/>
              <a:ext cx="836675" cy="316900"/>
            </a:xfrm>
            <a:custGeom>
              <a:avLst/>
              <a:gdLst/>
              <a:ahLst/>
              <a:cxnLst/>
              <a:rect l="l" t="t" r="r" b="b"/>
              <a:pathLst>
                <a:path w="33467" h="12676" extrusionOk="0">
                  <a:moveTo>
                    <a:pt x="14593" y="0"/>
                  </a:moveTo>
                  <a:cubicBezTo>
                    <a:pt x="11809" y="0"/>
                    <a:pt x="9551" y="1112"/>
                    <a:pt x="9551" y="2483"/>
                  </a:cubicBezTo>
                  <a:cubicBezTo>
                    <a:pt x="9551" y="2679"/>
                    <a:pt x="9602" y="2868"/>
                    <a:pt x="9688" y="3051"/>
                  </a:cubicBezTo>
                  <a:cubicBezTo>
                    <a:pt x="9189" y="2969"/>
                    <a:pt x="8654" y="2922"/>
                    <a:pt x="8098" y="2922"/>
                  </a:cubicBezTo>
                  <a:cubicBezTo>
                    <a:pt x="5313" y="2922"/>
                    <a:pt x="3055" y="4034"/>
                    <a:pt x="3055" y="5404"/>
                  </a:cubicBezTo>
                  <a:cubicBezTo>
                    <a:pt x="3055" y="6067"/>
                    <a:pt x="3587" y="6668"/>
                    <a:pt x="4448" y="7113"/>
                  </a:cubicBezTo>
                  <a:cubicBezTo>
                    <a:pt x="1943" y="7258"/>
                    <a:pt x="1" y="8304"/>
                    <a:pt x="1" y="9576"/>
                  </a:cubicBezTo>
                  <a:cubicBezTo>
                    <a:pt x="1" y="10947"/>
                    <a:pt x="2257" y="12057"/>
                    <a:pt x="5043" y="12057"/>
                  </a:cubicBezTo>
                  <a:cubicBezTo>
                    <a:pt x="6897" y="12057"/>
                    <a:pt x="8514" y="11563"/>
                    <a:pt x="9389" y="10829"/>
                  </a:cubicBezTo>
                  <a:cubicBezTo>
                    <a:pt x="10134" y="11043"/>
                    <a:pt x="10995" y="11166"/>
                    <a:pt x="11916" y="11166"/>
                  </a:cubicBezTo>
                  <a:cubicBezTo>
                    <a:pt x="13748" y="11166"/>
                    <a:pt x="15346" y="10683"/>
                    <a:pt x="16230" y="9965"/>
                  </a:cubicBezTo>
                  <a:cubicBezTo>
                    <a:pt x="17158" y="10444"/>
                    <a:pt x="18593" y="10753"/>
                    <a:pt x="20205" y="10753"/>
                  </a:cubicBezTo>
                  <a:cubicBezTo>
                    <a:pt x="21414" y="10753"/>
                    <a:pt x="22522" y="10579"/>
                    <a:pt x="23393" y="10292"/>
                  </a:cubicBezTo>
                  <a:cubicBezTo>
                    <a:pt x="23499" y="11616"/>
                    <a:pt x="25708" y="12675"/>
                    <a:pt x="28424" y="12675"/>
                  </a:cubicBezTo>
                  <a:cubicBezTo>
                    <a:pt x="31210" y="12675"/>
                    <a:pt x="33466" y="11563"/>
                    <a:pt x="33466" y="10193"/>
                  </a:cubicBezTo>
                  <a:cubicBezTo>
                    <a:pt x="33466" y="8980"/>
                    <a:pt x="31699" y="7973"/>
                    <a:pt x="29365" y="7755"/>
                  </a:cubicBezTo>
                  <a:cubicBezTo>
                    <a:pt x="30060" y="7330"/>
                    <a:pt x="30478" y="6790"/>
                    <a:pt x="30478" y="6201"/>
                  </a:cubicBezTo>
                  <a:cubicBezTo>
                    <a:pt x="30478" y="4832"/>
                    <a:pt x="28220" y="3720"/>
                    <a:pt x="25436" y="3720"/>
                  </a:cubicBezTo>
                  <a:cubicBezTo>
                    <a:pt x="24897" y="3720"/>
                    <a:pt x="24379" y="3762"/>
                    <a:pt x="23892" y="3840"/>
                  </a:cubicBezTo>
                  <a:cubicBezTo>
                    <a:pt x="22969" y="3280"/>
                    <a:pt x="21559" y="2922"/>
                    <a:pt x="19981" y="2922"/>
                  </a:cubicBezTo>
                  <a:cubicBezTo>
                    <a:pt x="19833" y="2922"/>
                    <a:pt x="19691" y="2926"/>
                    <a:pt x="19548" y="2933"/>
                  </a:cubicBezTo>
                  <a:cubicBezTo>
                    <a:pt x="19603" y="2786"/>
                    <a:pt x="19635" y="2636"/>
                    <a:pt x="19635" y="2483"/>
                  </a:cubicBezTo>
                  <a:cubicBezTo>
                    <a:pt x="19635" y="1112"/>
                    <a:pt x="17377" y="0"/>
                    <a:pt x="14593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8"/>
            <p:cNvSpPr/>
            <p:nvPr/>
          </p:nvSpPr>
          <p:spPr>
            <a:xfrm>
              <a:off x="5071326" y="3606171"/>
              <a:ext cx="1236125" cy="337200"/>
            </a:xfrm>
            <a:custGeom>
              <a:avLst/>
              <a:gdLst/>
              <a:ahLst/>
              <a:cxnLst/>
              <a:rect l="l" t="t" r="r" b="b"/>
              <a:pathLst>
                <a:path w="49445" h="13488" extrusionOk="0">
                  <a:moveTo>
                    <a:pt x="14948" y="0"/>
                  </a:moveTo>
                  <a:cubicBezTo>
                    <a:pt x="12633" y="0"/>
                    <a:pt x="10726" y="1008"/>
                    <a:pt x="10428" y="2313"/>
                  </a:cubicBezTo>
                  <a:cubicBezTo>
                    <a:pt x="9729" y="2060"/>
                    <a:pt x="8909" y="1912"/>
                    <a:pt x="8028" y="1912"/>
                  </a:cubicBezTo>
                  <a:cubicBezTo>
                    <a:pt x="5505" y="1912"/>
                    <a:pt x="3461" y="3108"/>
                    <a:pt x="3461" y="4584"/>
                  </a:cubicBezTo>
                  <a:cubicBezTo>
                    <a:pt x="3461" y="4956"/>
                    <a:pt x="3593" y="5310"/>
                    <a:pt x="3828" y="5632"/>
                  </a:cubicBezTo>
                  <a:cubicBezTo>
                    <a:pt x="1656" y="5809"/>
                    <a:pt x="1" y="6722"/>
                    <a:pt x="1" y="7825"/>
                  </a:cubicBezTo>
                  <a:cubicBezTo>
                    <a:pt x="1" y="9055"/>
                    <a:pt x="2056" y="10051"/>
                    <a:pt x="4593" y="10051"/>
                  </a:cubicBezTo>
                  <a:cubicBezTo>
                    <a:pt x="4853" y="10051"/>
                    <a:pt x="5108" y="10038"/>
                    <a:pt x="5357" y="10017"/>
                  </a:cubicBezTo>
                  <a:lnTo>
                    <a:pt x="5357" y="10017"/>
                  </a:lnTo>
                  <a:cubicBezTo>
                    <a:pt x="5313" y="10143"/>
                    <a:pt x="5285" y="10270"/>
                    <a:pt x="5285" y="10402"/>
                  </a:cubicBezTo>
                  <a:cubicBezTo>
                    <a:pt x="5285" y="11631"/>
                    <a:pt x="7340" y="12629"/>
                    <a:pt x="9877" y="12629"/>
                  </a:cubicBezTo>
                  <a:cubicBezTo>
                    <a:pt x="12412" y="12629"/>
                    <a:pt x="14470" y="11631"/>
                    <a:pt x="14470" y="10402"/>
                  </a:cubicBezTo>
                  <a:cubicBezTo>
                    <a:pt x="14470" y="9737"/>
                    <a:pt x="13864" y="9143"/>
                    <a:pt x="12910" y="8734"/>
                  </a:cubicBezTo>
                  <a:cubicBezTo>
                    <a:pt x="13892" y="8662"/>
                    <a:pt x="14772" y="8441"/>
                    <a:pt x="15446" y="8117"/>
                  </a:cubicBezTo>
                  <a:cubicBezTo>
                    <a:pt x="16179" y="8473"/>
                    <a:pt x="17105" y="8694"/>
                    <a:pt x="18118" y="8727"/>
                  </a:cubicBezTo>
                  <a:cubicBezTo>
                    <a:pt x="18052" y="8877"/>
                    <a:pt x="18015" y="9032"/>
                    <a:pt x="18015" y="9192"/>
                  </a:cubicBezTo>
                  <a:cubicBezTo>
                    <a:pt x="18015" y="10421"/>
                    <a:pt x="20072" y="11418"/>
                    <a:pt x="22607" y="11418"/>
                  </a:cubicBezTo>
                  <a:cubicBezTo>
                    <a:pt x="23964" y="11418"/>
                    <a:pt x="25180" y="11132"/>
                    <a:pt x="26020" y="10678"/>
                  </a:cubicBezTo>
                  <a:cubicBezTo>
                    <a:pt x="26061" y="10696"/>
                    <a:pt x="26101" y="10714"/>
                    <a:pt x="26143" y="10731"/>
                  </a:cubicBezTo>
                  <a:cubicBezTo>
                    <a:pt x="26057" y="10903"/>
                    <a:pt x="26007" y="11078"/>
                    <a:pt x="26007" y="11260"/>
                  </a:cubicBezTo>
                  <a:cubicBezTo>
                    <a:pt x="26007" y="12490"/>
                    <a:pt x="28063" y="13487"/>
                    <a:pt x="30600" y="13487"/>
                  </a:cubicBezTo>
                  <a:cubicBezTo>
                    <a:pt x="33134" y="13487"/>
                    <a:pt x="35186" y="12493"/>
                    <a:pt x="35192" y="11265"/>
                  </a:cubicBezTo>
                  <a:cubicBezTo>
                    <a:pt x="35563" y="11311"/>
                    <a:pt x="35949" y="11340"/>
                    <a:pt x="36351" y="11340"/>
                  </a:cubicBezTo>
                  <a:cubicBezTo>
                    <a:pt x="38743" y="11340"/>
                    <a:pt x="40706" y="10453"/>
                    <a:pt x="40922" y="9321"/>
                  </a:cubicBezTo>
                  <a:cubicBezTo>
                    <a:pt x="41424" y="9564"/>
                    <a:pt x="42042" y="9749"/>
                    <a:pt x="42732" y="9860"/>
                  </a:cubicBezTo>
                  <a:cubicBezTo>
                    <a:pt x="42611" y="10030"/>
                    <a:pt x="42543" y="10212"/>
                    <a:pt x="42543" y="10402"/>
                  </a:cubicBezTo>
                  <a:cubicBezTo>
                    <a:pt x="42543" y="11326"/>
                    <a:pt x="44088" y="12074"/>
                    <a:pt x="45994" y="12074"/>
                  </a:cubicBezTo>
                  <a:cubicBezTo>
                    <a:pt x="47900" y="12074"/>
                    <a:pt x="49445" y="11326"/>
                    <a:pt x="49445" y="10402"/>
                  </a:cubicBezTo>
                  <a:cubicBezTo>
                    <a:pt x="49445" y="9827"/>
                    <a:pt x="48846" y="9319"/>
                    <a:pt x="47935" y="9018"/>
                  </a:cubicBezTo>
                  <a:cubicBezTo>
                    <a:pt x="48454" y="8657"/>
                    <a:pt x="48761" y="8220"/>
                    <a:pt x="48761" y="7746"/>
                  </a:cubicBezTo>
                  <a:cubicBezTo>
                    <a:pt x="48761" y="6517"/>
                    <a:pt x="46706" y="5521"/>
                    <a:pt x="44169" y="5521"/>
                  </a:cubicBezTo>
                  <a:cubicBezTo>
                    <a:pt x="43974" y="5521"/>
                    <a:pt x="43783" y="5528"/>
                    <a:pt x="43593" y="5540"/>
                  </a:cubicBezTo>
                  <a:cubicBezTo>
                    <a:pt x="43744" y="5320"/>
                    <a:pt x="43828" y="5085"/>
                    <a:pt x="43828" y="4840"/>
                  </a:cubicBezTo>
                  <a:cubicBezTo>
                    <a:pt x="43828" y="3611"/>
                    <a:pt x="41772" y="2613"/>
                    <a:pt x="39236" y="2613"/>
                  </a:cubicBezTo>
                  <a:cubicBezTo>
                    <a:pt x="38641" y="2613"/>
                    <a:pt x="38074" y="2670"/>
                    <a:pt x="37552" y="2770"/>
                  </a:cubicBezTo>
                  <a:cubicBezTo>
                    <a:pt x="37000" y="1657"/>
                    <a:pt x="35249" y="842"/>
                    <a:pt x="33168" y="842"/>
                  </a:cubicBezTo>
                  <a:cubicBezTo>
                    <a:pt x="30646" y="842"/>
                    <a:pt x="28602" y="2039"/>
                    <a:pt x="28602" y="3515"/>
                  </a:cubicBezTo>
                  <a:cubicBezTo>
                    <a:pt x="28602" y="3598"/>
                    <a:pt x="28610" y="3680"/>
                    <a:pt x="28623" y="3762"/>
                  </a:cubicBezTo>
                  <a:cubicBezTo>
                    <a:pt x="27938" y="3565"/>
                    <a:pt x="27145" y="3451"/>
                    <a:pt x="26292" y="3451"/>
                  </a:cubicBezTo>
                  <a:cubicBezTo>
                    <a:pt x="24526" y="3451"/>
                    <a:pt x="22995" y="3935"/>
                    <a:pt x="22227" y="4644"/>
                  </a:cubicBezTo>
                  <a:cubicBezTo>
                    <a:pt x="21582" y="4044"/>
                    <a:pt x="20542" y="3602"/>
                    <a:pt x="19317" y="3449"/>
                  </a:cubicBezTo>
                  <a:cubicBezTo>
                    <a:pt x="19445" y="3203"/>
                    <a:pt x="19515" y="2942"/>
                    <a:pt x="19515" y="2671"/>
                  </a:cubicBezTo>
                  <a:cubicBezTo>
                    <a:pt x="19515" y="1196"/>
                    <a:pt x="17470" y="0"/>
                    <a:pt x="14948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6" name="Google Shape;256;p38"/>
          <p:cNvSpPr/>
          <p:nvPr/>
        </p:nvSpPr>
        <p:spPr>
          <a:xfrm>
            <a:off x="0" y="4005084"/>
            <a:ext cx="9143978" cy="1151052"/>
          </a:xfrm>
          <a:custGeom>
            <a:avLst/>
            <a:gdLst/>
            <a:ahLst/>
            <a:cxnLst/>
            <a:rect l="l" t="t" r="r" b="b"/>
            <a:pathLst>
              <a:path w="88973" h="11200" extrusionOk="0">
                <a:moveTo>
                  <a:pt x="57507" y="1"/>
                </a:moveTo>
                <a:cubicBezTo>
                  <a:pt x="55960" y="1"/>
                  <a:pt x="55077" y="2318"/>
                  <a:pt x="53470" y="2747"/>
                </a:cubicBezTo>
                <a:cubicBezTo>
                  <a:pt x="53254" y="2806"/>
                  <a:pt x="53032" y="2826"/>
                  <a:pt x="52808" y="2826"/>
                </a:cubicBezTo>
                <a:cubicBezTo>
                  <a:pt x="52537" y="2826"/>
                  <a:pt x="52263" y="2796"/>
                  <a:pt x="51993" y="2766"/>
                </a:cubicBezTo>
                <a:cubicBezTo>
                  <a:pt x="49909" y="2531"/>
                  <a:pt x="47826" y="2296"/>
                  <a:pt x="45742" y="2060"/>
                </a:cubicBezTo>
                <a:cubicBezTo>
                  <a:pt x="45612" y="2046"/>
                  <a:pt x="45479" y="2031"/>
                  <a:pt x="45348" y="2031"/>
                </a:cubicBezTo>
                <a:cubicBezTo>
                  <a:pt x="45241" y="2031"/>
                  <a:pt x="45134" y="2041"/>
                  <a:pt x="45031" y="2068"/>
                </a:cubicBezTo>
                <a:cubicBezTo>
                  <a:pt x="44643" y="2172"/>
                  <a:pt x="44362" y="2500"/>
                  <a:pt x="44015" y="2701"/>
                </a:cubicBezTo>
                <a:cubicBezTo>
                  <a:pt x="43725" y="2869"/>
                  <a:pt x="43418" y="2941"/>
                  <a:pt x="43104" y="2941"/>
                </a:cubicBezTo>
                <a:cubicBezTo>
                  <a:pt x="42194" y="2941"/>
                  <a:pt x="41227" y="2339"/>
                  <a:pt x="40457" y="1746"/>
                </a:cubicBezTo>
                <a:cubicBezTo>
                  <a:pt x="39663" y="1134"/>
                  <a:pt x="38685" y="489"/>
                  <a:pt x="37746" y="489"/>
                </a:cubicBezTo>
                <a:cubicBezTo>
                  <a:pt x="37461" y="489"/>
                  <a:pt x="37180" y="548"/>
                  <a:pt x="36908" y="686"/>
                </a:cubicBezTo>
                <a:cubicBezTo>
                  <a:pt x="36316" y="986"/>
                  <a:pt x="35931" y="1608"/>
                  <a:pt x="35325" y="1882"/>
                </a:cubicBezTo>
                <a:cubicBezTo>
                  <a:pt x="35092" y="1987"/>
                  <a:pt x="34860" y="2032"/>
                  <a:pt x="34628" y="2032"/>
                </a:cubicBezTo>
                <a:cubicBezTo>
                  <a:pt x="33094" y="2032"/>
                  <a:pt x="31578" y="36"/>
                  <a:pt x="29986" y="36"/>
                </a:cubicBezTo>
                <a:cubicBezTo>
                  <a:pt x="29802" y="36"/>
                  <a:pt x="29617" y="62"/>
                  <a:pt x="29431" y="122"/>
                </a:cubicBezTo>
                <a:cubicBezTo>
                  <a:pt x="28706" y="352"/>
                  <a:pt x="28233" y="1027"/>
                  <a:pt x="27693" y="1565"/>
                </a:cubicBezTo>
                <a:cubicBezTo>
                  <a:pt x="27291" y="1964"/>
                  <a:pt x="26728" y="2309"/>
                  <a:pt x="26192" y="2309"/>
                </a:cubicBezTo>
                <a:cubicBezTo>
                  <a:pt x="26007" y="2309"/>
                  <a:pt x="25825" y="2268"/>
                  <a:pt x="25654" y="2174"/>
                </a:cubicBezTo>
                <a:cubicBezTo>
                  <a:pt x="25367" y="2016"/>
                  <a:pt x="25167" y="1733"/>
                  <a:pt x="24901" y="1541"/>
                </a:cubicBezTo>
                <a:cubicBezTo>
                  <a:pt x="24625" y="1341"/>
                  <a:pt x="24317" y="1258"/>
                  <a:pt x="23996" y="1258"/>
                </a:cubicBezTo>
                <a:cubicBezTo>
                  <a:pt x="23230" y="1258"/>
                  <a:pt x="22395" y="1735"/>
                  <a:pt x="21759" y="2245"/>
                </a:cubicBezTo>
                <a:cubicBezTo>
                  <a:pt x="20999" y="2854"/>
                  <a:pt x="20113" y="3553"/>
                  <a:pt x="19192" y="3553"/>
                </a:cubicBezTo>
                <a:cubicBezTo>
                  <a:pt x="19020" y="3553"/>
                  <a:pt x="18846" y="3529"/>
                  <a:pt x="18672" y="3475"/>
                </a:cubicBezTo>
                <a:cubicBezTo>
                  <a:pt x="17872" y="3224"/>
                  <a:pt x="17391" y="2423"/>
                  <a:pt x="16717" y="1928"/>
                </a:cubicBezTo>
                <a:cubicBezTo>
                  <a:pt x="16273" y="1602"/>
                  <a:pt x="15748" y="1456"/>
                  <a:pt x="15215" y="1456"/>
                </a:cubicBezTo>
                <a:cubicBezTo>
                  <a:pt x="13764" y="1456"/>
                  <a:pt x="12250" y="2536"/>
                  <a:pt x="12133" y="4026"/>
                </a:cubicBezTo>
                <a:cubicBezTo>
                  <a:pt x="11205" y="2810"/>
                  <a:pt x="9818" y="1652"/>
                  <a:pt x="8372" y="1652"/>
                </a:cubicBezTo>
                <a:cubicBezTo>
                  <a:pt x="8098" y="1652"/>
                  <a:pt x="7821" y="1694"/>
                  <a:pt x="7544" y="1785"/>
                </a:cubicBezTo>
                <a:cubicBezTo>
                  <a:pt x="6732" y="2054"/>
                  <a:pt x="6116" y="2704"/>
                  <a:pt x="5421" y="3206"/>
                </a:cubicBezTo>
                <a:cubicBezTo>
                  <a:pt x="4851" y="3618"/>
                  <a:pt x="4360" y="3738"/>
                  <a:pt x="3863" y="3738"/>
                </a:cubicBezTo>
                <a:cubicBezTo>
                  <a:pt x="3326" y="3738"/>
                  <a:pt x="2781" y="3597"/>
                  <a:pt x="2122" y="3534"/>
                </a:cubicBezTo>
                <a:cubicBezTo>
                  <a:pt x="2094" y="3531"/>
                  <a:pt x="1936" y="3530"/>
                  <a:pt x="1717" y="3530"/>
                </a:cubicBezTo>
                <a:cubicBezTo>
                  <a:pt x="1226" y="3530"/>
                  <a:pt x="429" y="3535"/>
                  <a:pt x="124" y="3535"/>
                </a:cubicBezTo>
                <a:cubicBezTo>
                  <a:pt x="46" y="3535"/>
                  <a:pt x="1" y="3535"/>
                  <a:pt x="1" y="3534"/>
                </a:cubicBezTo>
                <a:lnTo>
                  <a:pt x="1" y="11199"/>
                </a:lnTo>
                <a:lnTo>
                  <a:pt x="88973" y="11199"/>
                </a:lnTo>
                <a:lnTo>
                  <a:pt x="88973" y="3534"/>
                </a:lnTo>
                <a:cubicBezTo>
                  <a:pt x="87702" y="3534"/>
                  <a:pt x="86411" y="3480"/>
                  <a:pt x="85124" y="3480"/>
                </a:cubicBezTo>
                <a:cubicBezTo>
                  <a:pt x="83388" y="3480"/>
                  <a:pt x="81658" y="3578"/>
                  <a:pt x="79992" y="4040"/>
                </a:cubicBezTo>
                <a:cubicBezTo>
                  <a:pt x="78677" y="4405"/>
                  <a:pt x="77522" y="4758"/>
                  <a:pt x="76524" y="4758"/>
                </a:cubicBezTo>
                <a:cubicBezTo>
                  <a:pt x="75184" y="4758"/>
                  <a:pt x="74129" y="4120"/>
                  <a:pt x="73356" y="2015"/>
                </a:cubicBezTo>
                <a:cubicBezTo>
                  <a:pt x="72397" y="2498"/>
                  <a:pt x="71399" y="2819"/>
                  <a:pt x="70366" y="2819"/>
                </a:cubicBezTo>
                <a:cubicBezTo>
                  <a:pt x="69886" y="2819"/>
                  <a:pt x="69398" y="2750"/>
                  <a:pt x="68903" y="2595"/>
                </a:cubicBezTo>
                <a:cubicBezTo>
                  <a:pt x="68328" y="2416"/>
                  <a:pt x="67753" y="2134"/>
                  <a:pt x="67164" y="2134"/>
                </a:cubicBezTo>
                <a:cubicBezTo>
                  <a:pt x="67073" y="2134"/>
                  <a:pt x="66981" y="2141"/>
                  <a:pt x="66889" y="2156"/>
                </a:cubicBezTo>
                <a:cubicBezTo>
                  <a:pt x="66343" y="2245"/>
                  <a:pt x="65785" y="2614"/>
                  <a:pt x="65272" y="2614"/>
                </a:cubicBezTo>
                <a:cubicBezTo>
                  <a:pt x="65120" y="2614"/>
                  <a:pt x="64971" y="2581"/>
                  <a:pt x="64828" y="2498"/>
                </a:cubicBezTo>
                <a:cubicBezTo>
                  <a:pt x="64432" y="2269"/>
                  <a:pt x="64312" y="1760"/>
                  <a:pt x="64027" y="1402"/>
                </a:cubicBezTo>
                <a:cubicBezTo>
                  <a:pt x="63647" y="922"/>
                  <a:pt x="63107" y="797"/>
                  <a:pt x="62500" y="797"/>
                </a:cubicBezTo>
                <a:cubicBezTo>
                  <a:pt x="61851" y="797"/>
                  <a:pt x="61125" y="940"/>
                  <a:pt x="60438" y="940"/>
                </a:cubicBezTo>
                <a:cubicBezTo>
                  <a:pt x="60084" y="940"/>
                  <a:pt x="59741" y="902"/>
                  <a:pt x="59424" y="788"/>
                </a:cubicBezTo>
                <a:cubicBezTo>
                  <a:pt x="58859" y="586"/>
                  <a:pt x="58391" y="137"/>
                  <a:pt x="57802" y="28"/>
                </a:cubicBezTo>
                <a:cubicBezTo>
                  <a:pt x="57701" y="9"/>
                  <a:pt x="57603" y="1"/>
                  <a:pt x="57507" y="1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8"/>
          <p:cNvSpPr txBox="1">
            <a:spLocks noGrp="1"/>
          </p:cNvSpPr>
          <p:nvPr>
            <p:ph type="subTitle" idx="1"/>
          </p:nvPr>
        </p:nvSpPr>
        <p:spPr>
          <a:xfrm>
            <a:off x="2437200" y="2254575"/>
            <a:ext cx="4269600" cy="3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 dirty="0">
                <a:solidFill>
                  <a:schemeClr val="accent4"/>
                </a:solidFill>
              </a:rPr>
              <a:t>Where are we going?</a:t>
            </a:r>
            <a:endParaRPr sz="1700" dirty="0">
              <a:solidFill>
                <a:schemeClr val="accent4"/>
              </a:solidFill>
            </a:endParaRPr>
          </a:p>
        </p:txBody>
      </p:sp>
      <p:sp>
        <p:nvSpPr>
          <p:cNvPr id="258" name="Google Shape;258;p38"/>
          <p:cNvSpPr txBox="1">
            <a:spLocks noGrp="1"/>
          </p:cNvSpPr>
          <p:nvPr>
            <p:ph type="ctrTitle"/>
          </p:nvPr>
        </p:nvSpPr>
        <p:spPr>
          <a:xfrm>
            <a:off x="1090338" y="539500"/>
            <a:ext cx="6963300" cy="161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rPr>
              <a:t>We are going to…</a:t>
            </a:r>
            <a:r>
              <a:rPr lang="en" dirty="0"/>
              <a:t> SOUTH KOREA</a:t>
            </a:r>
            <a:endParaRPr dirty="0">
              <a:latin typeface="Seymour One"/>
              <a:ea typeface="Seymour One"/>
              <a:cs typeface="Seymour One"/>
              <a:sym typeface="Seymour One"/>
            </a:endParaRPr>
          </a:p>
        </p:txBody>
      </p:sp>
      <p:sp>
        <p:nvSpPr>
          <p:cNvPr id="259" name="Google Shape;259;p38"/>
          <p:cNvSpPr/>
          <p:nvPr/>
        </p:nvSpPr>
        <p:spPr>
          <a:xfrm>
            <a:off x="6500145" y="867444"/>
            <a:ext cx="243" cy="122"/>
          </a:xfrm>
          <a:custGeom>
            <a:avLst/>
            <a:gdLst/>
            <a:ahLst/>
            <a:cxnLst/>
            <a:rect l="l" t="t" r="r" b="b"/>
            <a:pathLst>
              <a:path w="2" h="1" extrusionOk="0">
                <a:moveTo>
                  <a:pt x="1" y="0"/>
                </a:moveTo>
                <a:cubicBezTo>
                  <a:pt x="0" y="0"/>
                  <a:pt x="0" y="0"/>
                  <a:pt x="0" y="1"/>
                </a:cubicBezTo>
                <a:lnTo>
                  <a:pt x="2" y="1"/>
                </a:lnTo>
                <a:cubicBezTo>
                  <a:pt x="2" y="1"/>
                  <a:pt x="1" y="0"/>
                  <a:pt x="1" y="0"/>
                </a:cubicBezTo>
                <a:close/>
              </a:path>
            </a:pathLst>
          </a:custGeom>
          <a:solidFill>
            <a:srgbClr val="E4EE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38"/>
          <p:cNvSpPr/>
          <p:nvPr/>
        </p:nvSpPr>
        <p:spPr>
          <a:xfrm>
            <a:off x="6500145" y="863673"/>
            <a:ext cx="6933" cy="3892"/>
          </a:xfrm>
          <a:custGeom>
            <a:avLst/>
            <a:gdLst/>
            <a:ahLst/>
            <a:cxnLst/>
            <a:rect l="l" t="t" r="r" b="b"/>
            <a:pathLst>
              <a:path w="57" h="32" extrusionOk="0">
                <a:moveTo>
                  <a:pt x="57" y="1"/>
                </a:moveTo>
                <a:lnTo>
                  <a:pt x="57" y="1"/>
                </a:lnTo>
                <a:cubicBezTo>
                  <a:pt x="38" y="15"/>
                  <a:pt x="20" y="28"/>
                  <a:pt x="0" y="32"/>
                </a:cubicBezTo>
                <a:lnTo>
                  <a:pt x="2" y="32"/>
                </a:lnTo>
                <a:cubicBezTo>
                  <a:pt x="4" y="31"/>
                  <a:pt x="6" y="31"/>
                  <a:pt x="9" y="31"/>
                </a:cubicBezTo>
                <a:cubicBezTo>
                  <a:pt x="11" y="31"/>
                  <a:pt x="14" y="31"/>
                  <a:pt x="16" y="30"/>
                </a:cubicBezTo>
                <a:cubicBezTo>
                  <a:pt x="30" y="25"/>
                  <a:pt x="44" y="11"/>
                  <a:pt x="57" y="1"/>
                </a:cubicBezTo>
                <a:close/>
              </a:path>
            </a:pathLst>
          </a:custGeom>
          <a:solidFill>
            <a:srgbClr val="0075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38"/>
          <p:cNvSpPr/>
          <p:nvPr/>
        </p:nvSpPr>
        <p:spPr>
          <a:xfrm>
            <a:off x="6510363" y="846765"/>
            <a:ext cx="9366" cy="14718"/>
          </a:xfrm>
          <a:custGeom>
            <a:avLst/>
            <a:gdLst/>
            <a:ahLst/>
            <a:cxnLst/>
            <a:rect l="l" t="t" r="r" b="b"/>
            <a:pathLst>
              <a:path w="77" h="121" extrusionOk="0">
                <a:moveTo>
                  <a:pt x="77" y="1"/>
                </a:moveTo>
                <a:cubicBezTo>
                  <a:pt x="53" y="53"/>
                  <a:pt x="27" y="92"/>
                  <a:pt x="1" y="120"/>
                </a:cubicBezTo>
                <a:cubicBezTo>
                  <a:pt x="27" y="92"/>
                  <a:pt x="53" y="53"/>
                  <a:pt x="77" y="1"/>
                </a:cubicBezTo>
                <a:close/>
              </a:path>
            </a:pathLst>
          </a:custGeom>
          <a:solidFill>
            <a:srgbClr val="0075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2" name="Google Shape;262;p38"/>
          <p:cNvGrpSpPr/>
          <p:nvPr/>
        </p:nvGrpSpPr>
        <p:grpSpPr>
          <a:xfrm>
            <a:off x="4718097" y="3285902"/>
            <a:ext cx="1219137" cy="1517829"/>
            <a:chOff x="753975" y="2828625"/>
            <a:chExt cx="1562996" cy="1945934"/>
          </a:xfrm>
        </p:grpSpPr>
        <p:sp>
          <p:nvSpPr>
            <p:cNvPr id="263" name="Google Shape;263;p38"/>
            <p:cNvSpPr/>
            <p:nvPr/>
          </p:nvSpPr>
          <p:spPr>
            <a:xfrm>
              <a:off x="1067580" y="2828625"/>
              <a:ext cx="203822" cy="303831"/>
            </a:xfrm>
            <a:custGeom>
              <a:avLst/>
              <a:gdLst/>
              <a:ahLst/>
              <a:cxnLst/>
              <a:rect l="l" t="t" r="r" b="b"/>
              <a:pathLst>
                <a:path w="4877" h="7270" extrusionOk="0">
                  <a:moveTo>
                    <a:pt x="3980" y="0"/>
                  </a:moveTo>
                  <a:cubicBezTo>
                    <a:pt x="3977" y="0"/>
                    <a:pt x="3974" y="0"/>
                    <a:pt x="3971" y="1"/>
                  </a:cubicBezTo>
                  <a:cubicBezTo>
                    <a:pt x="3297" y="34"/>
                    <a:pt x="1110" y="2827"/>
                    <a:pt x="1110" y="2827"/>
                  </a:cubicBezTo>
                  <a:cubicBezTo>
                    <a:pt x="1044" y="4341"/>
                    <a:pt x="1" y="6428"/>
                    <a:pt x="1" y="6428"/>
                  </a:cubicBezTo>
                  <a:lnTo>
                    <a:pt x="1581" y="7270"/>
                  </a:lnTo>
                  <a:cubicBezTo>
                    <a:pt x="1581" y="7270"/>
                    <a:pt x="3803" y="5788"/>
                    <a:pt x="4340" y="4846"/>
                  </a:cubicBezTo>
                  <a:cubicBezTo>
                    <a:pt x="4877" y="3908"/>
                    <a:pt x="4646" y="0"/>
                    <a:pt x="3980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8"/>
            <p:cNvSpPr/>
            <p:nvPr/>
          </p:nvSpPr>
          <p:spPr>
            <a:xfrm>
              <a:off x="753975" y="2828625"/>
              <a:ext cx="203864" cy="303831"/>
            </a:xfrm>
            <a:custGeom>
              <a:avLst/>
              <a:gdLst/>
              <a:ahLst/>
              <a:cxnLst/>
              <a:rect l="l" t="t" r="r" b="b"/>
              <a:pathLst>
                <a:path w="4878" h="7270" extrusionOk="0">
                  <a:moveTo>
                    <a:pt x="898" y="0"/>
                  </a:moveTo>
                  <a:cubicBezTo>
                    <a:pt x="232" y="0"/>
                    <a:pt x="0" y="3908"/>
                    <a:pt x="537" y="4846"/>
                  </a:cubicBezTo>
                  <a:cubicBezTo>
                    <a:pt x="1075" y="5788"/>
                    <a:pt x="3296" y="7270"/>
                    <a:pt x="3296" y="7270"/>
                  </a:cubicBezTo>
                  <a:lnTo>
                    <a:pt x="4878" y="6428"/>
                  </a:lnTo>
                  <a:cubicBezTo>
                    <a:pt x="4878" y="6428"/>
                    <a:pt x="3834" y="4341"/>
                    <a:pt x="3767" y="2827"/>
                  </a:cubicBezTo>
                  <a:cubicBezTo>
                    <a:pt x="3767" y="2827"/>
                    <a:pt x="1580" y="34"/>
                    <a:pt x="906" y="1"/>
                  </a:cubicBezTo>
                  <a:cubicBezTo>
                    <a:pt x="903" y="0"/>
                    <a:pt x="901" y="0"/>
                    <a:pt x="898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8"/>
            <p:cNvSpPr/>
            <p:nvPr/>
          </p:nvSpPr>
          <p:spPr>
            <a:xfrm>
              <a:off x="822931" y="2949820"/>
              <a:ext cx="1494040" cy="1767363"/>
            </a:xfrm>
            <a:custGeom>
              <a:avLst/>
              <a:gdLst/>
              <a:ahLst/>
              <a:cxnLst/>
              <a:rect l="l" t="t" r="r" b="b"/>
              <a:pathLst>
                <a:path w="35749" h="42289" extrusionOk="0">
                  <a:moveTo>
                    <a:pt x="469" y="1"/>
                  </a:moveTo>
                  <a:cubicBezTo>
                    <a:pt x="121" y="1"/>
                    <a:pt x="0" y="2039"/>
                    <a:pt x="279" y="2528"/>
                  </a:cubicBezTo>
                  <a:cubicBezTo>
                    <a:pt x="561" y="3019"/>
                    <a:pt x="1718" y="4275"/>
                    <a:pt x="1718" y="4275"/>
                  </a:cubicBezTo>
                  <a:lnTo>
                    <a:pt x="2543" y="3351"/>
                  </a:lnTo>
                  <a:cubicBezTo>
                    <a:pt x="2543" y="3351"/>
                    <a:pt x="2000" y="2264"/>
                    <a:pt x="1964" y="1475"/>
                  </a:cubicBezTo>
                  <a:cubicBezTo>
                    <a:pt x="1964" y="1475"/>
                    <a:pt x="824" y="19"/>
                    <a:pt x="473" y="1"/>
                  </a:cubicBezTo>
                  <a:cubicBezTo>
                    <a:pt x="472" y="1"/>
                    <a:pt x="470" y="1"/>
                    <a:pt x="469" y="1"/>
                  </a:cubicBezTo>
                  <a:close/>
                  <a:moveTo>
                    <a:pt x="8614" y="1"/>
                  </a:moveTo>
                  <a:cubicBezTo>
                    <a:pt x="8612" y="1"/>
                    <a:pt x="8611" y="1"/>
                    <a:pt x="8610" y="1"/>
                  </a:cubicBezTo>
                  <a:cubicBezTo>
                    <a:pt x="8257" y="19"/>
                    <a:pt x="7117" y="1475"/>
                    <a:pt x="7117" y="1475"/>
                  </a:cubicBezTo>
                  <a:cubicBezTo>
                    <a:pt x="7083" y="2264"/>
                    <a:pt x="6538" y="3351"/>
                    <a:pt x="6538" y="3351"/>
                  </a:cubicBezTo>
                  <a:lnTo>
                    <a:pt x="7363" y="4275"/>
                  </a:lnTo>
                  <a:cubicBezTo>
                    <a:pt x="7363" y="4275"/>
                    <a:pt x="8520" y="3019"/>
                    <a:pt x="8802" y="2528"/>
                  </a:cubicBezTo>
                  <a:cubicBezTo>
                    <a:pt x="9081" y="2039"/>
                    <a:pt x="8961" y="1"/>
                    <a:pt x="8614" y="1"/>
                  </a:cubicBezTo>
                  <a:close/>
                  <a:moveTo>
                    <a:pt x="31381" y="16975"/>
                  </a:moveTo>
                  <a:cubicBezTo>
                    <a:pt x="31025" y="16975"/>
                    <a:pt x="30651" y="17022"/>
                    <a:pt x="30262" y="17128"/>
                  </a:cubicBezTo>
                  <a:cubicBezTo>
                    <a:pt x="30262" y="17128"/>
                    <a:pt x="31801" y="20302"/>
                    <a:pt x="33994" y="20302"/>
                  </a:cubicBezTo>
                  <a:cubicBezTo>
                    <a:pt x="34542" y="20302"/>
                    <a:pt x="35132" y="20103"/>
                    <a:pt x="35748" y="19607"/>
                  </a:cubicBezTo>
                  <a:cubicBezTo>
                    <a:pt x="35748" y="19607"/>
                    <a:pt x="34051" y="16975"/>
                    <a:pt x="31381" y="16975"/>
                  </a:cubicBezTo>
                  <a:close/>
                  <a:moveTo>
                    <a:pt x="7089" y="16309"/>
                  </a:moveTo>
                  <a:cubicBezTo>
                    <a:pt x="6021" y="17860"/>
                    <a:pt x="4027" y="16445"/>
                    <a:pt x="3795" y="18312"/>
                  </a:cubicBezTo>
                  <a:cubicBezTo>
                    <a:pt x="3446" y="21131"/>
                    <a:pt x="6253" y="25426"/>
                    <a:pt x="6541" y="27285"/>
                  </a:cubicBezTo>
                  <a:cubicBezTo>
                    <a:pt x="7229" y="31703"/>
                    <a:pt x="7172" y="37838"/>
                    <a:pt x="6374" y="42238"/>
                  </a:cubicBezTo>
                  <a:cubicBezTo>
                    <a:pt x="7005" y="42249"/>
                    <a:pt x="7636" y="42260"/>
                    <a:pt x="8266" y="42272"/>
                  </a:cubicBezTo>
                  <a:cubicBezTo>
                    <a:pt x="9058" y="35677"/>
                    <a:pt x="9798" y="33258"/>
                    <a:pt x="9757" y="30208"/>
                  </a:cubicBezTo>
                  <a:cubicBezTo>
                    <a:pt x="9733" y="28349"/>
                    <a:pt x="10743" y="24318"/>
                    <a:pt x="10957" y="22472"/>
                  </a:cubicBezTo>
                  <a:cubicBezTo>
                    <a:pt x="11110" y="21141"/>
                    <a:pt x="9546" y="20433"/>
                    <a:pt x="9450" y="19098"/>
                  </a:cubicBezTo>
                  <a:cubicBezTo>
                    <a:pt x="9354" y="17762"/>
                    <a:pt x="8427" y="16325"/>
                    <a:pt x="7089" y="16309"/>
                  </a:cubicBezTo>
                  <a:close/>
                  <a:moveTo>
                    <a:pt x="11763" y="22026"/>
                  </a:moveTo>
                  <a:cubicBezTo>
                    <a:pt x="11605" y="23362"/>
                    <a:pt x="11445" y="24699"/>
                    <a:pt x="11286" y="26036"/>
                  </a:cubicBezTo>
                  <a:cubicBezTo>
                    <a:pt x="13475" y="26668"/>
                    <a:pt x="15676" y="27303"/>
                    <a:pt x="17937" y="27586"/>
                  </a:cubicBezTo>
                  <a:cubicBezTo>
                    <a:pt x="18699" y="27681"/>
                    <a:pt x="19874" y="27735"/>
                    <a:pt x="21181" y="27735"/>
                  </a:cubicBezTo>
                  <a:cubicBezTo>
                    <a:pt x="22016" y="27735"/>
                    <a:pt x="22906" y="27713"/>
                    <a:pt x="23775" y="27666"/>
                  </a:cubicBezTo>
                  <a:cubicBezTo>
                    <a:pt x="24291" y="29708"/>
                    <a:pt x="25344" y="31838"/>
                    <a:pt x="27107" y="34913"/>
                  </a:cubicBezTo>
                  <a:cubicBezTo>
                    <a:pt x="27242" y="35150"/>
                    <a:pt x="27261" y="35447"/>
                    <a:pt x="27150" y="35696"/>
                  </a:cubicBezTo>
                  <a:cubicBezTo>
                    <a:pt x="26147" y="37975"/>
                    <a:pt x="25144" y="39820"/>
                    <a:pt x="24141" y="42152"/>
                  </a:cubicBezTo>
                  <a:cubicBezTo>
                    <a:pt x="24916" y="42197"/>
                    <a:pt x="25690" y="42243"/>
                    <a:pt x="26464" y="42289"/>
                  </a:cubicBezTo>
                  <a:cubicBezTo>
                    <a:pt x="26776" y="39782"/>
                    <a:pt x="27854" y="37851"/>
                    <a:pt x="29510" y="36013"/>
                  </a:cubicBezTo>
                  <a:cubicBezTo>
                    <a:pt x="29727" y="35772"/>
                    <a:pt x="29806" y="35431"/>
                    <a:pt x="29686" y="35131"/>
                  </a:cubicBezTo>
                  <a:cubicBezTo>
                    <a:pt x="28704" y="32682"/>
                    <a:pt x="28374" y="28721"/>
                    <a:pt x="28755" y="26275"/>
                  </a:cubicBezTo>
                  <a:cubicBezTo>
                    <a:pt x="28818" y="25863"/>
                    <a:pt x="28888" y="25396"/>
                    <a:pt x="28626" y="25072"/>
                  </a:cubicBezTo>
                  <a:cubicBezTo>
                    <a:pt x="28469" y="24878"/>
                    <a:pt x="28229" y="24786"/>
                    <a:pt x="27981" y="24727"/>
                  </a:cubicBezTo>
                  <a:cubicBezTo>
                    <a:pt x="27948" y="24455"/>
                    <a:pt x="27916" y="24184"/>
                    <a:pt x="27885" y="23912"/>
                  </a:cubicBezTo>
                  <a:cubicBezTo>
                    <a:pt x="27289" y="23969"/>
                    <a:pt x="26624" y="23996"/>
                    <a:pt x="25908" y="23996"/>
                  </a:cubicBezTo>
                  <a:cubicBezTo>
                    <a:pt x="21532" y="23996"/>
                    <a:pt x="15290" y="23006"/>
                    <a:pt x="11763" y="220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8"/>
            <p:cNvSpPr/>
            <p:nvPr/>
          </p:nvSpPr>
          <p:spPr>
            <a:xfrm>
              <a:off x="928163" y="3317836"/>
              <a:ext cx="1304135" cy="1394198"/>
            </a:xfrm>
            <a:custGeom>
              <a:avLst/>
              <a:gdLst/>
              <a:ahLst/>
              <a:cxnLst/>
              <a:rect l="l" t="t" r="r" b="b"/>
              <a:pathLst>
                <a:path w="31205" h="33360" extrusionOk="0">
                  <a:moveTo>
                    <a:pt x="726" y="1"/>
                  </a:moveTo>
                  <a:cubicBezTo>
                    <a:pt x="454" y="1"/>
                    <a:pt x="207" y="85"/>
                    <a:pt x="1" y="322"/>
                  </a:cubicBezTo>
                  <a:cubicBezTo>
                    <a:pt x="236" y="5171"/>
                    <a:pt x="464" y="8520"/>
                    <a:pt x="2003" y="12292"/>
                  </a:cubicBezTo>
                  <a:cubicBezTo>
                    <a:pt x="2699" y="13998"/>
                    <a:pt x="7201" y="16780"/>
                    <a:pt x="7409" y="18615"/>
                  </a:cubicBezTo>
                  <a:cubicBezTo>
                    <a:pt x="7898" y="22926"/>
                    <a:pt x="7521" y="28886"/>
                    <a:pt x="7083" y="33201"/>
                  </a:cubicBezTo>
                  <a:cubicBezTo>
                    <a:pt x="7924" y="33280"/>
                    <a:pt x="8382" y="33280"/>
                    <a:pt x="9221" y="33360"/>
                  </a:cubicBezTo>
                  <a:cubicBezTo>
                    <a:pt x="9385" y="30445"/>
                    <a:pt x="9910" y="27675"/>
                    <a:pt x="10254" y="25090"/>
                  </a:cubicBezTo>
                  <a:cubicBezTo>
                    <a:pt x="10469" y="23479"/>
                    <a:pt x="11524" y="21935"/>
                    <a:pt x="10666" y="18207"/>
                  </a:cubicBezTo>
                  <a:lnTo>
                    <a:pt x="10666" y="18207"/>
                  </a:lnTo>
                  <a:cubicBezTo>
                    <a:pt x="11883" y="18973"/>
                    <a:pt x="13809" y="19353"/>
                    <a:pt x="15906" y="19353"/>
                  </a:cubicBezTo>
                  <a:cubicBezTo>
                    <a:pt x="18675" y="19353"/>
                    <a:pt x="21742" y="18690"/>
                    <a:pt x="23867" y="17380"/>
                  </a:cubicBezTo>
                  <a:cubicBezTo>
                    <a:pt x="25252" y="19989"/>
                    <a:pt x="26825" y="23906"/>
                    <a:pt x="28566" y="26468"/>
                  </a:cubicBezTo>
                  <a:cubicBezTo>
                    <a:pt x="28783" y="26788"/>
                    <a:pt x="28881" y="27180"/>
                    <a:pt x="28800" y="27558"/>
                  </a:cubicBezTo>
                  <a:cubicBezTo>
                    <a:pt x="28356" y="29613"/>
                    <a:pt x="27582" y="31222"/>
                    <a:pt x="26511" y="33122"/>
                  </a:cubicBezTo>
                  <a:cubicBezTo>
                    <a:pt x="27210" y="33173"/>
                    <a:pt x="27911" y="33225"/>
                    <a:pt x="28608" y="33276"/>
                  </a:cubicBezTo>
                  <a:cubicBezTo>
                    <a:pt x="29959" y="29050"/>
                    <a:pt x="30347" y="28832"/>
                    <a:pt x="30925" y="27812"/>
                  </a:cubicBezTo>
                  <a:cubicBezTo>
                    <a:pt x="31204" y="27323"/>
                    <a:pt x="31187" y="27014"/>
                    <a:pt x="31061" y="26464"/>
                  </a:cubicBezTo>
                  <a:cubicBezTo>
                    <a:pt x="30802" y="25334"/>
                    <a:pt x="29654" y="22999"/>
                    <a:pt x="29280" y="21901"/>
                  </a:cubicBezTo>
                  <a:cubicBezTo>
                    <a:pt x="28809" y="20516"/>
                    <a:pt x="29683" y="19083"/>
                    <a:pt x="30146" y="17694"/>
                  </a:cubicBezTo>
                  <a:cubicBezTo>
                    <a:pt x="31034" y="15023"/>
                    <a:pt x="30280" y="10212"/>
                    <a:pt x="28278" y="8233"/>
                  </a:cubicBezTo>
                  <a:cubicBezTo>
                    <a:pt x="25487" y="8481"/>
                    <a:pt x="20913" y="9480"/>
                    <a:pt x="17136" y="9480"/>
                  </a:cubicBezTo>
                  <a:cubicBezTo>
                    <a:pt x="15375" y="9480"/>
                    <a:pt x="13787" y="9263"/>
                    <a:pt x="12632" y="8652"/>
                  </a:cubicBezTo>
                  <a:cubicBezTo>
                    <a:pt x="9312" y="6895"/>
                    <a:pt x="5063" y="9001"/>
                    <a:pt x="3626" y="380"/>
                  </a:cubicBezTo>
                  <a:cubicBezTo>
                    <a:pt x="3430" y="492"/>
                    <a:pt x="3221" y="536"/>
                    <a:pt x="3006" y="536"/>
                  </a:cubicBezTo>
                  <a:cubicBezTo>
                    <a:pt x="2252" y="536"/>
                    <a:pt x="1410" y="1"/>
                    <a:pt x="72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8"/>
            <p:cNvSpPr/>
            <p:nvPr/>
          </p:nvSpPr>
          <p:spPr>
            <a:xfrm>
              <a:off x="928163" y="3317836"/>
              <a:ext cx="201106" cy="229148"/>
            </a:xfrm>
            <a:custGeom>
              <a:avLst/>
              <a:gdLst/>
              <a:ahLst/>
              <a:cxnLst/>
              <a:rect l="l" t="t" r="r" b="b"/>
              <a:pathLst>
                <a:path w="4812" h="5483" extrusionOk="0">
                  <a:moveTo>
                    <a:pt x="726" y="1"/>
                  </a:moveTo>
                  <a:cubicBezTo>
                    <a:pt x="454" y="1"/>
                    <a:pt x="207" y="85"/>
                    <a:pt x="1" y="322"/>
                  </a:cubicBezTo>
                  <a:cubicBezTo>
                    <a:pt x="90" y="2165"/>
                    <a:pt x="183" y="3786"/>
                    <a:pt x="343" y="5302"/>
                  </a:cubicBezTo>
                  <a:cubicBezTo>
                    <a:pt x="839" y="5410"/>
                    <a:pt x="1332" y="5482"/>
                    <a:pt x="1826" y="5482"/>
                  </a:cubicBezTo>
                  <a:cubicBezTo>
                    <a:pt x="2494" y="5482"/>
                    <a:pt x="3161" y="5350"/>
                    <a:pt x="3831" y="4999"/>
                  </a:cubicBezTo>
                  <a:cubicBezTo>
                    <a:pt x="4175" y="4818"/>
                    <a:pt x="4497" y="4617"/>
                    <a:pt x="4811" y="4408"/>
                  </a:cubicBezTo>
                  <a:cubicBezTo>
                    <a:pt x="4323" y="3420"/>
                    <a:pt x="3916" y="2123"/>
                    <a:pt x="3624" y="380"/>
                  </a:cubicBezTo>
                  <a:cubicBezTo>
                    <a:pt x="3429" y="492"/>
                    <a:pt x="3221" y="536"/>
                    <a:pt x="3005" y="536"/>
                  </a:cubicBezTo>
                  <a:cubicBezTo>
                    <a:pt x="2251" y="536"/>
                    <a:pt x="1410" y="1"/>
                    <a:pt x="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8"/>
            <p:cNvSpPr/>
            <p:nvPr/>
          </p:nvSpPr>
          <p:spPr>
            <a:xfrm>
              <a:off x="830370" y="3069010"/>
              <a:ext cx="364640" cy="371368"/>
            </a:xfrm>
            <a:custGeom>
              <a:avLst/>
              <a:gdLst/>
              <a:ahLst/>
              <a:cxnLst/>
              <a:rect l="l" t="t" r="r" b="b"/>
              <a:pathLst>
                <a:path w="8725" h="8886" extrusionOk="0">
                  <a:moveTo>
                    <a:pt x="4245" y="1"/>
                  </a:moveTo>
                  <a:cubicBezTo>
                    <a:pt x="3942" y="1"/>
                    <a:pt x="3126" y="29"/>
                    <a:pt x="2659" y="317"/>
                  </a:cubicBezTo>
                  <a:cubicBezTo>
                    <a:pt x="2078" y="676"/>
                    <a:pt x="1" y="2335"/>
                    <a:pt x="1580" y="3637"/>
                  </a:cubicBezTo>
                  <a:cubicBezTo>
                    <a:pt x="1580" y="3637"/>
                    <a:pt x="1912" y="5431"/>
                    <a:pt x="1496" y="6733"/>
                  </a:cubicBezTo>
                  <a:cubicBezTo>
                    <a:pt x="1082" y="8034"/>
                    <a:pt x="3283" y="8886"/>
                    <a:pt x="4363" y="8886"/>
                  </a:cubicBezTo>
                  <a:cubicBezTo>
                    <a:pt x="5442" y="8886"/>
                    <a:pt x="7645" y="8034"/>
                    <a:pt x="7229" y="6733"/>
                  </a:cubicBezTo>
                  <a:cubicBezTo>
                    <a:pt x="6813" y="5431"/>
                    <a:pt x="7146" y="3637"/>
                    <a:pt x="7146" y="3637"/>
                  </a:cubicBezTo>
                  <a:cubicBezTo>
                    <a:pt x="8724" y="2335"/>
                    <a:pt x="6648" y="676"/>
                    <a:pt x="6066" y="317"/>
                  </a:cubicBezTo>
                  <a:cubicBezTo>
                    <a:pt x="5599" y="29"/>
                    <a:pt x="4783" y="1"/>
                    <a:pt x="4480" y="1"/>
                  </a:cubicBezTo>
                  <a:cubicBezTo>
                    <a:pt x="4406" y="1"/>
                    <a:pt x="4363" y="2"/>
                    <a:pt x="4363" y="2"/>
                  </a:cubicBezTo>
                  <a:cubicBezTo>
                    <a:pt x="4363" y="2"/>
                    <a:pt x="4319" y="1"/>
                    <a:pt x="4245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8"/>
            <p:cNvSpPr/>
            <p:nvPr/>
          </p:nvSpPr>
          <p:spPr>
            <a:xfrm>
              <a:off x="889673" y="3165757"/>
              <a:ext cx="1238771" cy="1608802"/>
            </a:xfrm>
            <a:custGeom>
              <a:avLst/>
              <a:gdLst/>
              <a:ahLst/>
              <a:cxnLst/>
              <a:rect l="l" t="t" r="r" b="b"/>
              <a:pathLst>
                <a:path w="29641" h="38495" extrusionOk="0">
                  <a:moveTo>
                    <a:pt x="399" y="0"/>
                  </a:moveTo>
                  <a:cubicBezTo>
                    <a:pt x="280" y="0"/>
                    <a:pt x="148" y="20"/>
                    <a:pt x="1" y="66"/>
                  </a:cubicBezTo>
                  <a:cubicBezTo>
                    <a:pt x="1" y="66"/>
                    <a:pt x="35" y="948"/>
                    <a:pt x="805" y="948"/>
                  </a:cubicBezTo>
                  <a:cubicBezTo>
                    <a:pt x="964" y="948"/>
                    <a:pt x="1155" y="910"/>
                    <a:pt x="1385" y="818"/>
                  </a:cubicBezTo>
                  <a:cubicBezTo>
                    <a:pt x="1385" y="818"/>
                    <a:pt x="1166" y="0"/>
                    <a:pt x="399" y="0"/>
                  </a:cubicBezTo>
                  <a:close/>
                  <a:moveTo>
                    <a:pt x="5488" y="0"/>
                  </a:moveTo>
                  <a:cubicBezTo>
                    <a:pt x="4721" y="0"/>
                    <a:pt x="4504" y="818"/>
                    <a:pt x="4504" y="818"/>
                  </a:cubicBezTo>
                  <a:cubicBezTo>
                    <a:pt x="4733" y="910"/>
                    <a:pt x="4925" y="948"/>
                    <a:pt x="5084" y="948"/>
                  </a:cubicBezTo>
                  <a:cubicBezTo>
                    <a:pt x="5853" y="948"/>
                    <a:pt x="5886" y="66"/>
                    <a:pt x="5886" y="66"/>
                  </a:cubicBezTo>
                  <a:cubicBezTo>
                    <a:pt x="5739" y="20"/>
                    <a:pt x="5607" y="0"/>
                    <a:pt x="5488" y="0"/>
                  </a:cubicBezTo>
                  <a:close/>
                  <a:moveTo>
                    <a:pt x="2944" y="3565"/>
                  </a:moveTo>
                  <a:cubicBezTo>
                    <a:pt x="2778" y="3565"/>
                    <a:pt x="2613" y="3620"/>
                    <a:pt x="2477" y="3729"/>
                  </a:cubicBezTo>
                  <a:cubicBezTo>
                    <a:pt x="2057" y="4064"/>
                    <a:pt x="1505" y="4585"/>
                    <a:pt x="1505" y="5000"/>
                  </a:cubicBezTo>
                  <a:cubicBezTo>
                    <a:pt x="1505" y="5674"/>
                    <a:pt x="1390" y="6077"/>
                    <a:pt x="2944" y="6077"/>
                  </a:cubicBezTo>
                  <a:cubicBezTo>
                    <a:pt x="4497" y="6077"/>
                    <a:pt x="4382" y="5674"/>
                    <a:pt x="4382" y="5000"/>
                  </a:cubicBezTo>
                  <a:cubicBezTo>
                    <a:pt x="4382" y="4585"/>
                    <a:pt x="3831" y="4064"/>
                    <a:pt x="3411" y="3729"/>
                  </a:cubicBezTo>
                  <a:cubicBezTo>
                    <a:pt x="3274" y="3620"/>
                    <a:pt x="3109" y="3565"/>
                    <a:pt x="2944" y="3565"/>
                  </a:cubicBezTo>
                  <a:close/>
                  <a:moveTo>
                    <a:pt x="23987" y="35854"/>
                  </a:moveTo>
                  <a:cubicBezTo>
                    <a:pt x="23595" y="35854"/>
                    <a:pt x="23203" y="35968"/>
                    <a:pt x="22882" y="36195"/>
                  </a:cubicBezTo>
                  <a:cubicBezTo>
                    <a:pt x="22278" y="36621"/>
                    <a:pt x="21973" y="37420"/>
                    <a:pt x="22120" y="38143"/>
                  </a:cubicBezTo>
                  <a:lnTo>
                    <a:pt x="25009" y="38143"/>
                  </a:lnTo>
                  <a:cubicBezTo>
                    <a:pt x="25019" y="37481"/>
                    <a:pt x="25029" y="36820"/>
                    <a:pt x="25038" y="36160"/>
                  </a:cubicBezTo>
                  <a:cubicBezTo>
                    <a:pt x="24729" y="35956"/>
                    <a:pt x="24358" y="35854"/>
                    <a:pt x="23987" y="35854"/>
                  </a:cubicBezTo>
                  <a:close/>
                  <a:moveTo>
                    <a:pt x="5762" y="36194"/>
                  </a:moveTo>
                  <a:cubicBezTo>
                    <a:pt x="5370" y="36194"/>
                    <a:pt x="4978" y="36308"/>
                    <a:pt x="4657" y="36535"/>
                  </a:cubicBezTo>
                  <a:cubicBezTo>
                    <a:pt x="4051" y="36965"/>
                    <a:pt x="3744" y="37768"/>
                    <a:pt x="3897" y="38494"/>
                  </a:cubicBezTo>
                  <a:lnTo>
                    <a:pt x="6785" y="38494"/>
                  </a:lnTo>
                  <a:cubicBezTo>
                    <a:pt x="6795" y="37829"/>
                    <a:pt x="6805" y="37166"/>
                    <a:pt x="6815" y="36501"/>
                  </a:cubicBezTo>
                  <a:cubicBezTo>
                    <a:pt x="6504" y="36296"/>
                    <a:pt x="6133" y="36194"/>
                    <a:pt x="5762" y="36194"/>
                  </a:cubicBezTo>
                  <a:close/>
                  <a:moveTo>
                    <a:pt x="9450" y="36209"/>
                  </a:moveTo>
                  <a:cubicBezTo>
                    <a:pt x="9040" y="36209"/>
                    <a:pt x="8630" y="36328"/>
                    <a:pt x="8294" y="36566"/>
                  </a:cubicBezTo>
                  <a:cubicBezTo>
                    <a:pt x="7695" y="36992"/>
                    <a:pt x="7376" y="37768"/>
                    <a:pt x="7479" y="38494"/>
                  </a:cubicBezTo>
                  <a:lnTo>
                    <a:pt x="10521" y="38494"/>
                  </a:lnTo>
                  <a:cubicBezTo>
                    <a:pt x="10531" y="37839"/>
                    <a:pt x="10540" y="37184"/>
                    <a:pt x="10550" y="36529"/>
                  </a:cubicBezTo>
                  <a:cubicBezTo>
                    <a:pt x="10226" y="36315"/>
                    <a:pt x="9838" y="36209"/>
                    <a:pt x="9450" y="36209"/>
                  </a:cubicBezTo>
                  <a:close/>
                  <a:moveTo>
                    <a:pt x="28590" y="36321"/>
                  </a:moveTo>
                  <a:cubicBezTo>
                    <a:pt x="28198" y="36321"/>
                    <a:pt x="27805" y="36436"/>
                    <a:pt x="27485" y="36663"/>
                  </a:cubicBezTo>
                  <a:cubicBezTo>
                    <a:pt x="26913" y="37067"/>
                    <a:pt x="26609" y="37804"/>
                    <a:pt x="26702" y="38494"/>
                  </a:cubicBezTo>
                  <a:lnTo>
                    <a:pt x="29614" y="38494"/>
                  </a:lnTo>
                  <a:cubicBezTo>
                    <a:pt x="29639" y="36704"/>
                    <a:pt x="29631" y="37282"/>
                    <a:pt x="29641" y="36628"/>
                  </a:cubicBezTo>
                  <a:cubicBezTo>
                    <a:pt x="29332" y="36423"/>
                    <a:pt x="28961" y="36321"/>
                    <a:pt x="28590" y="3632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" name="Google Shape;270;p38"/>
          <p:cNvGrpSpPr/>
          <p:nvPr/>
        </p:nvGrpSpPr>
        <p:grpSpPr>
          <a:xfrm flipH="1">
            <a:off x="3787265" y="3860922"/>
            <a:ext cx="795253" cy="990091"/>
            <a:chOff x="753975" y="2828625"/>
            <a:chExt cx="1562996" cy="1945934"/>
          </a:xfrm>
        </p:grpSpPr>
        <p:sp>
          <p:nvSpPr>
            <p:cNvPr id="271" name="Google Shape;271;p38"/>
            <p:cNvSpPr/>
            <p:nvPr/>
          </p:nvSpPr>
          <p:spPr>
            <a:xfrm>
              <a:off x="1067580" y="2828625"/>
              <a:ext cx="203822" cy="303831"/>
            </a:xfrm>
            <a:custGeom>
              <a:avLst/>
              <a:gdLst/>
              <a:ahLst/>
              <a:cxnLst/>
              <a:rect l="l" t="t" r="r" b="b"/>
              <a:pathLst>
                <a:path w="4877" h="7270" extrusionOk="0">
                  <a:moveTo>
                    <a:pt x="3980" y="0"/>
                  </a:moveTo>
                  <a:cubicBezTo>
                    <a:pt x="3977" y="0"/>
                    <a:pt x="3974" y="0"/>
                    <a:pt x="3971" y="1"/>
                  </a:cubicBezTo>
                  <a:cubicBezTo>
                    <a:pt x="3297" y="34"/>
                    <a:pt x="1110" y="2827"/>
                    <a:pt x="1110" y="2827"/>
                  </a:cubicBezTo>
                  <a:cubicBezTo>
                    <a:pt x="1044" y="4341"/>
                    <a:pt x="1" y="6428"/>
                    <a:pt x="1" y="6428"/>
                  </a:cubicBezTo>
                  <a:lnTo>
                    <a:pt x="1581" y="7270"/>
                  </a:lnTo>
                  <a:cubicBezTo>
                    <a:pt x="1581" y="7270"/>
                    <a:pt x="3803" y="5788"/>
                    <a:pt x="4340" y="4846"/>
                  </a:cubicBezTo>
                  <a:cubicBezTo>
                    <a:pt x="4877" y="3908"/>
                    <a:pt x="4646" y="0"/>
                    <a:pt x="3980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8"/>
            <p:cNvSpPr/>
            <p:nvPr/>
          </p:nvSpPr>
          <p:spPr>
            <a:xfrm>
              <a:off x="753975" y="2828625"/>
              <a:ext cx="203864" cy="303831"/>
            </a:xfrm>
            <a:custGeom>
              <a:avLst/>
              <a:gdLst/>
              <a:ahLst/>
              <a:cxnLst/>
              <a:rect l="l" t="t" r="r" b="b"/>
              <a:pathLst>
                <a:path w="4878" h="7270" extrusionOk="0">
                  <a:moveTo>
                    <a:pt x="898" y="0"/>
                  </a:moveTo>
                  <a:cubicBezTo>
                    <a:pt x="232" y="0"/>
                    <a:pt x="0" y="3908"/>
                    <a:pt x="537" y="4846"/>
                  </a:cubicBezTo>
                  <a:cubicBezTo>
                    <a:pt x="1075" y="5788"/>
                    <a:pt x="3296" y="7270"/>
                    <a:pt x="3296" y="7270"/>
                  </a:cubicBezTo>
                  <a:lnTo>
                    <a:pt x="4878" y="6428"/>
                  </a:lnTo>
                  <a:cubicBezTo>
                    <a:pt x="4878" y="6428"/>
                    <a:pt x="3834" y="4341"/>
                    <a:pt x="3767" y="2827"/>
                  </a:cubicBezTo>
                  <a:cubicBezTo>
                    <a:pt x="3767" y="2827"/>
                    <a:pt x="1580" y="34"/>
                    <a:pt x="906" y="1"/>
                  </a:cubicBezTo>
                  <a:cubicBezTo>
                    <a:pt x="903" y="0"/>
                    <a:pt x="901" y="0"/>
                    <a:pt x="898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8"/>
            <p:cNvSpPr/>
            <p:nvPr/>
          </p:nvSpPr>
          <p:spPr>
            <a:xfrm>
              <a:off x="822931" y="2949820"/>
              <a:ext cx="1494040" cy="1767363"/>
            </a:xfrm>
            <a:custGeom>
              <a:avLst/>
              <a:gdLst/>
              <a:ahLst/>
              <a:cxnLst/>
              <a:rect l="l" t="t" r="r" b="b"/>
              <a:pathLst>
                <a:path w="35749" h="42289" extrusionOk="0">
                  <a:moveTo>
                    <a:pt x="469" y="1"/>
                  </a:moveTo>
                  <a:cubicBezTo>
                    <a:pt x="121" y="1"/>
                    <a:pt x="0" y="2039"/>
                    <a:pt x="279" y="2528"/>
                  </a:cubicBezTo>
                  <a:cubicBezTo>
                    <a:pt x="561" y="3019"/>
                    <a:pt x="1718" y="4275"/>
                    <a:pt x="1718" y="4275"/>
                  </a:cubicBezTo>
                  <a:lnTo>
                    <a:pt x="2543" y="3351"/>
                  </a:lnTo>
                  <a:cubicBezTo>
                    <a:pt x="2543" y="3351"/>
                    <a:pt x="2000" y="2264"/>
                    <a:pt x="1964" y="1475"/>
                  </a:cubicBezTo>
                  <a:cubicBezTo>
                    <a:pt x="1964" y="1475"/>
                    <a:pt x="824" y="19"/>
                    <a:pt x="473" y="1"/>
                  </a:cubicBezTo>
                  <a:cubicBezTo>
                    <a:pt x="472" y="1"/>
                    <a:pt x="470" y="1"/>
                    <a:pt x="469" y="1"/>
                  </a:cubicBezTo>
                  <a:close/>
                  <a:moveTo>
                    <a:pt x="8614" y="1"/>
                  </a:moveTo>
                  <a:cubicBezTo>
                    <a:pt x="8612" y="1"/>
                    <a:pt x="8611" y="1"/>
                    <a:pt x="8610" y="1"/>
                  </a:cubicBezTo>
                  <a:cubicBezTo>
                    <a:pt x="8257" y="19"/>
                    <a:pt x="7117" y="1475"/>
                    <a:pt x="7117" y="1475"/>
                  </a:cubicBezTo>
                  <a:cubicBezTo>
                    <a:pt x="7083" y="2264"/>
                    <a:pt x="6538" y="3351"/>
                    <a:pt x="6538" y="3351"/>
                  </a:cubicBezTo>
                  <a:lnTo>
                    <a:pt x="7363" y="4275"/>
                  </a:lnTo>
                  <a:cubicBezTo>
                    <a:pt x="7363" y="4275"/>
                    <a:pt x="8520" y="3019"/>
                    <a:pt x="8802" y="2528"/>
                  </a:cubicBezTo>
                  <a:cubicBezTo>
                    <a:pt x="9081" y="2039"/>
                    <a:pt x="8961" y="1"/>
                    <a:pt x="8614" y="1"/>
                  </a:cubicBezTo>
                  <a:close/>
                  <a:moveTo>
                    <a:pt x="31381" y="16975"/>
                  </a:moveTo>
                  <a:cubicBezTo>
                    <a:pt x="31025" y="16975"/>
                    <a:pt x="30651" y="17022"/>
                    <a:pt x="30262" y="17128"/>
                  </a:cubicBezTo>
                  <a:cubicBezTo>
                    <a:pt x="30262" y="17128"/>
                    <a:pt x="31801" y="20302"/>
                    <a:pt x="33994" y="20302"/>
                  </a:cubicBezTo>
                  <a:cubicBezTo>
                    <a:pt x="34542" y="20302"/>
                    <a:pt x="35132" y="20103"/>
                    <a:pt x="35748" y="19607"/>
                  </a:cubicBezTo>
                  <a:cubicBezTo>
                    <a:pt x="35748" y="19607"/>
                    <a:pt x="34051" y="16975"/>
                    <a:pt x="31381" y="16975"/>
                  </a:cubicBezTo>
                  <a:close/>
                  <a:moveTo>
                    <a:pt x="7089" y="16309"/>
                  </a:moveTo>
                  <a:cubicBezTo>
                    <a:pt x="6021" y="17860"/>
                    <a:pt x="4027" y="16445"/>
                    <a:pt x="3795" y="18312"/>
                  </a:cubicBezTo>
                  <a:cubicBezTo>
                    <a:pt x="3446" y="21131"/>
                    <a:pt x="6253" y="25426"/>
                    <a:pt x="6541" y="27285"/>
                  </a:cubicBezTo>
                  <a:cubicBezTo>
                    <a:pt x="7229" y="31703"/>
                    <a:pt x="7172" y="37838"/>
                    <a:pt x="6374" y="42238"/>
                  </a:cubicBezTo>
                  <a:cubicBezTo>
                    <a:pt x="7005" y="42249"/>
                    <a:pt x="7636" y="42260"/>
                    <a:pt x="8266" y="42272"/>
                  </a:cubicBezTo>
                  <a:cubicBezTo>
                    <a:pt x="9058" y="35677"/>
                    <a:pt x="9798" y="33258"/>
                    <a:pt x="9757" y="30208"/>
                  </a:cubicBezTo>
                  <a:cubicBezTo>
                    <a:pt x="9733" y="28349"/>
                    <a:pt x="10743" y="24318"/>
                    <a:pt x="10957" y="22472"/>
                  </a:cubicBezTo>
                  <a:cubicBezTo>
                    <a:pt x="11110" y="21141"/>
                    <a:pt x="9546" y="20433"/>
                    <a:pt x="9450" y="19098"/>
                  </a:cubicBezTo>
                  <a:cubicBezTo>
                    <a:pt x="9354" y="17762"/>
                    <a:pt x="8427" y="16325"/>
                    <a:pt x="7089" y="16309"/>
                  </a:cubicBezTo>
                  <a:close/>
                  <a:moveTo>
                    <a:pt x="11763" y="22026"/>
                  </a:moveTo>
                  <a:cubicBezTo>
                    <a:pt x="11605" y="23362"/>
                    <a:pt x="11445" y="24699"/>
                    <a:pt x="11286" y="26036"/>
                  </a:cubicBezTo>
                  <a:cubicBezTo>
                    <a:pt x="13475" y="26668"/>
                    <a:pt x="15676" y="27303"/>
                    <a:pt x="17937" y="27586"/>
                  </a:cubicBezTo>
                  <a:cubicBezTo>
                    <a:pt x="18699" y="27681"/>
                    <a:pt x="19874" y="27735"/>
                    <a:pt x="21181" y="27735"/>
                  </a:cubicBezTo>
                  <a:cubicBezTo>
                    <a:pt x="22016" y="27735"/>
                    <a:pt x="22906" y="27713"/>
                    <a:pt x="23775" y="27666"/>
                  </a:cubicBezTo>
                  <a:cubicBezTo>
                    <a:pt x="24291" y="29708"/>
                    <a:pt x="25344" y="31838"/>
                    <a:pt x="27107" y="34913"/>
                  </a:cubicBezTo>
                  <a:cubicBezTo>
                    <a:pt x="27242" y="35150"/>
                    <a:pt x="27261" y="35447"/>
                    <a:pt x="27150" y="35696"/>
                  </a:cubicBezTo>
                  <a:cubicBezTo>
                    <a:pt x="26147" y="37975"/>
                    <a:pt x="25144" y="39820"/>
                    <a:pt x="24141" y="42152"/>
                  </a:cubicBezTo>
                  <a:cubicBezTo>
                    <a:pt x="24916" y="42197"/>
                    <a:pt x="25690" y="42243"/>
                    <a:pt x="26464" y="42289"/>
                  </a:cubicBezTo>
                  <a:cubicBezTo>
                    <a:pt x="26776" y="39782"/>
                    <a:pt x="27854" y="37851"/>
                    <a:pt x="29510" y="36013"/>
                  </a:cubicBezTo>
                  <a:cubicBezTo>
                    <a:pt x="29727" y="35772"/>
                    <a:pt x="29806" y="35431"/>
                    <a:pt x="29686" y="35131"/>
                  </a:cubicBezTo>
                  <a:cubicBezTo>
                    <a:pt x="28704" y="32682"/>
                    <a:pt x="28374" y="28721"/>
                    <a:pt x="28755" y="26275"/>
                  </a:cubicBezTo>
                  <a:cubicBezTo>
                    <a:pt x="28818" y="25863"/>
                    <a:pt x="28888" y="25396"/>
                    <a:pt x="28626" y="25072"/>
                  </a:cubicBezTo>
                  <a:cubicBezTo>
                    <a:pt x="28469" y="24878"/>
                    <a:pt x="28229" y="24786"/>
                    <a:pt x="27981" y="24727"/>
                  </a:cubicBezTo>
                  <a:cubicBezTo>
                    <a:pt x="27948" y="24455"/>
                    <a:pt x="27916" y="24184"/>
                    <a:pt x="27885" y="23912"/>
                  </a:cubicBezTo>
                  <a:cubicBezTo>
                    <a:pt x="27289" y="23969"/>
                    <a:pt x="26624" y="23996"/>
                    <a:pt x="25908" y="23996"/>
                  </a:cubicBezTo>
                  <a:cubicBezTo>
                    <a:pt x="21532" y="23996"/>
                    <a:pt x="15290" y="23006"/>
                    <a:pt x="11763" y="220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8"/>
            <p:cNvSpPr/>
            <p:nvPr/>
          </p:nvSpPr>
          <p:spPr>
            <a:xfrm>
              <a:off x="928163" y="3317836"/>
              <a:ext cx="1304135" cy="1394198"/>
            </a:xfrm>
            <a:custGeom>
              <a:avLst/>
              <a:gdLst/>
              <a:ahLst/>
              <a:cxnLst/>
              <a:rect l="l" t="t" r="r" b="b"/>
              <a:pathLst>
                <a:path w="31205" h="33360" extrusionOk="0">
                  <a:moveTo>
                    <a:pt x="726" y="1"/>
                  </a:moveTo>
                  <a:cubicBezTo>
                    <a:pt x="454" y="1"/>
                    <a:pt x="207" y="85"/>
                    <a:pt x="1" y="322"/>
                  </a:cubicBezTo>
                  <a:cubicBezTo>
                    <a:pt x="236" y="5171"/>
                    <a:pt x="464" y="8520"/>
                    <a:pt x="2003" y="12292"/>
                  </a:cubicBezTo>
                  <a:cubicBezTo>
                    <a:pt x="2699" y="13998"/>
                    <a:pt x="7201" y="16780"/>
                    <a:pt x="7409" y="18615"/>
                  </a:cubicBezTo>
                  <a:cubicBezTo>
                    <a:pt x="7898" y="22926"/>
                    <a:pt x="7521" y="28886"/>
                    <a:pt x="7083" y="33201"/>
                  </a:cubicBezTo>
                  <a:cubicBezTo>
                    <a:pt x="7924" y="33280"/>
                    <a:pt x="8382" y="33280"/>
                    <a:pt x="9221" y="33360"/>
                  </a:cubicBezTo>
                  <a:cubicBezTo>
                    <a:pt x="9385" y="30445"/>
                    <a:pt x="9910" y="27675"/>
                    <a:pt x="10254" y="25090"/>
                  </a:cubicBezTo>
                  <a:cubicBezTo>
                    <a:pt x="10469" y="23479"/>
                    <a:pt x="11524" y="21935"/>
                    <a:pt x="10666" y="18207"/>
                  </a:cubicBezTo>
                  <a:lnTo>
                    <a:pt x="10666" y="18207"/>
                  </a:lnTo>
                  <a:cubicBezTo>
                    <a:pt x="11883" y="18973"/>
                    <a:pt x="13809" y="19353"/>
                    <a:pt x="15906" y="19353"/>
                  </a:cubicBezTo>
                  <a:cubicBezTo>
                    <a:pt x="18675" y="19353"/>
                    <a:pt x="21742" y="18690"/>
                    <a:pt x="23867" y="17380"/>
                  </a:cubicBezTo>
                  <a:cubicBezTo>
                    <a:pt x="25252" y="19989"/>
                    <a:pt x="26825" y="23906"/>
                    <a:pt x="28566" y="26468"/>
                  </a:cubicBezTo>
                  <a:cubicBezTo>
                    <a:pt x="28783" y="26788"/>
                    <a:pt x="28881" y="27180"/>
                    <a:pt x="28800" y="27558"/>
                  </a:cubicBezTo>
                  <a:cubicBezTo>
                    <a:pt x="28356" y="29613"/>
                    <a:pt x="27582" y="31222"/>
                    <a:pt x="26511" y="33122"/>
                  </a:cubicBezTo>
                  <a:cubicBezTo>
                    <a:pt x="27210" y="33173"/>
                    <a:pt x="27911" y="33225"/>
                    <a:pt x="28608" y="33276"/>
                  </a:cubicBezTo>
                  <a:cubicBezTo>
                    <a:pt x="29959" y="29050"/>
                    <a:pt x="30347" y="28832"/>
                    <a:pt x="30925" y="27812"/>
                  </a:cubicBezTo>
                  <a:cubicBezTo>
                    <a:pt x="31204" y="27323"/>
                    <a:pt x="31187" y="27014"/>
                    <a:pt x="31061" y="26464"/>
                  </a:cubicBezTo>
                  <a:cubicBezTo>
                    <a:pt x="30802" y="25334"/>
                    <a:pt x="29654" y="22999"/>
                    <a:pt x="29280" y="21901"/>
                  </a:cubicBezTo>
                  <a:cubicBezTo>
                    <a:pt x="28809" y="20516"/>
                    <a:pt x="29683" y="19083"/>
                    <a:pt x="30146" y="17694"/>
                  </a:cubicBezTo>
                  <a:cubicBezTo>
                    <a:pt x="31034" y="15023"/>
                    <a:pt x="30280" y="10212"/>
                    <a:pt x="28278" y="8233"/>
                  </a:cubicBezTo>
                  <a:cubicBezTo>
                    <a:pt x="25487" y="8481"/>
                    <a:pt x="20913" y="9480"/>
                    <a:pt x="17136" y="9480"/>
                  </a:cubicBezTo>
                  <a:cubicBezTo>
                    <a:pt x="15375" y="9480"/>
                    <a:pt x="13787" y="9263"/>
                    <a:pt x="12632" y="8652"/>
                  </a:cubicBezTo>
                  <a:cubicBezTo>
                    <a:pt x="9312" y="6895"/>
                    <a:pt x="5063" y="9001"/>
                    <a:pt x="3626" y="380"/>
                  </a:cubicBezTo>
                  <a:cubicBezTo>
                    <a:pt x="3430" y="492"/>
                    <a:pt x="3221" y="536"/>
                    <a:pt x="3006" y="536"/>
                  </a:cubicBezTo>
                  <a:cubicBezTo>
                    <a:pt x="2252" y="536"/>
                    <a:pt x="1410" y="1"/>
                    <a:pt x="72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8"/>
            <p:cNvSpPr/>
            <p:nvPr/>
          </p:nvSpPr>
          <p:spPr>
            <a:xfrm>
              <a:off x="928163" y="3317836"/>
              <a:ext cx="201106" cy="229148"/>
            </a:xfrm>
            <a:custGeom>
              <a:avLst/>
              <a:gdLst/>
              <a:ahLst/>
              <a:cxnLst/>
              <a:rect l="l" t="t" r="r" b="b"/>
              <a:pathLst>
                <a:path w="4812" h="5483" extrusionOk="0">
                  <a:moveTo>
                    <a:pt x="726" y="1"/>
                  </a:moveTo>
                  <a:cubicBezTo>
                    <a:pt x="454" y="1"/>
                    <a:pt x="207" y="85"/>
                    <a:pt x="1" y="322"/>
                  </a:cubicBezTo>
                  <a:cubicBezTo>
                    <a:pt x="90" y="2165"/>
                    <a:pt x="183" y="3786"/>
                    <a:pt x="343" y="5302"/>
                  </a:cubicBezTo>
                  <a:cubicBezTo>
                    <a:pt x="839" y="5410"/>
                    <a:pt x="1332" y="5482"/>
                    <a:pt x="1826" y="5482"/>
                  </a:cubicBezTo>
                  <a:cubicBezTo>
                    <a:pt x="2494" y="5482"/>
                    <a:pt x="3161" y="5350"/>
                    <a:pt x="3831" y="4999"/>
                  </a:cubicBezTo>
                  <a:cubicBezTo>
                    <a:pt x="4175" y="4818"/>
                    <a:pt x="4497" y="4617"/>
                    <a:pt x="4811" y="4408"/>
                  </a:cubicBezTo>
                  <a:cubicBezTo>
                    <a:pt x="4323" y="3420"/>
                    <a:pt x="3916" y="2123"/>
                    <a:pt x="3624" y="380"/>
                  </a:cubicBezTo>
                  <a:cubicBezTo>
                    <a:pt x="3429" y="492"/>
                    <a:pt x="3221" y="536"/>
                    <a:pt x="3005" y="536"/>
                  </a:cubicBezTo>
                  <a:cubicBezTo>
                    <a:pt x="2251" y="536"/>
                    <a:pt x="1410" y="1"/>
                    <a:pt x="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8"/>
            <p:cNvSpPr/>
            <p:nvPr/>
          </p:nvSpPr>
          <p:spPr>
            <a:xfrm>
              <a:off x="830370" y="3069010"/>
              <a:ext cx="364640" cy="371368"/>
            </a:xfrm>
            <a:custGeom>
              <a:avLst/>
              <a:gdLst/>
              <a:ahLst/>
              <a:cxnLst/>
              <a:rect l="l" t="t" r="r" b="b"/>
              <a:pathLst>
                <a:path w="8725" h="8886" extrusionOk="0">
                  <a:moveTo>
                    <a:pt x="4245" y="1"/>
                  </a:moveTo>
                  <a:cubicBezTo>
                    <a:pt x="3942" y="1"/>
                    <a:pt x="3126" y="29"/>
                    <a:pt x="2659" y="317"/>
                  </a:cubicBezTo>
                  <a:cubicBezTo>
                    <a:pt x="2078" y="676"/>
                    <a:pt x="1" y="2335"/>
                    <a:pt x="1580" y="3637"/>
                  </a:cubicBezTo>
                  <a:cubicBezTo>
                    <a:pt x="1580" y="3637"/>
                    <a:pt x="1912" y="5431"/>
                    <a:pt x="1496" y="6733"/>
                  </a:cubicBezTo>
                  <a:cubicBezTo>
                    <a:pt x="1082" y="8034"/>
                    <a:pt x="3283" y="8886"/>
                    <a:pt x="4363" y="8886"/>
                  </a:cubicBezTo>
                  <a:cubicBezTo>
                    <a:pt x="5442" y="8886"/>
                    <a:pt x="7645" y="8034"/>
                    <a:pt x="7229" y="6733"/>
                  </a:cubicBezTo>
                  <a:cubicBezTo>
                    <a:pt x="6813" y="5431"/>
                    <a:pt x="7146" y="3637"/>
                    <a:pt x="7146" y="3637"/>
                  </a:cubicBezTo>
                  <a:cubicBezTo>
                    <a:pt x="8724" y="2335"/>
                    <a:pt x="6648" y="676"/>
                    <a:pt x="6066" y="317"/>
                  </a:cubicBezTo>
                  <a:cubicBezTo>
                    <a:pt x="5599" y="29"/>
                    <a:pt x="4783" y="1"/>
                    <a:pt x="4480" y="1"/>
                  </a:cubicBezTo>
                  <a:cubicBezTo>
                    <a:pt x="4406" y="1"/>
                    <a:pt x="4363" y="2"/>
                    <a:pt x="4363" y="2"/>
                  </a:cubicBezTo>
                  <a:cubicBezTo>
                    <a:pt x="4363" y="2"/>
                    <a:pt x="4319" y="1"/>
                    <a:pt x="4245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8"/>
            <p:cNvSpPr/>
            <p:nvPr/>
          </p:nvSpPr>
          <p:spPr>
            <a:xfrm>
              <a:off x="889673" y="3165757"/>
              <a:ext cx="1238771" cy="1608802"/>
            </a:xfrm>
            <a:custGeom>
              <a:avLst/>
              <a:gdLst/>
              <a:ahLst/>
              <a:cxnLst/>
              <a:rect l="l" t="t" r="r" b="b"/>
              <a:pathLst>
                <a:path w="29641" h="38495" extrusionOk="0">
                  <a:moveTo>
                    <a:pt x="399" y="0"/>
                  </a:moveTo>
                  <a:cubicBezTo>
                    <a:pt x="280" y="0"/>
                    <a:pt x="148" y="20"/>
                    <a:pt x="1" y="66"/>
                  </a:cubicBezTo>
                  <a:cubicBezTo>
                    <a:pt x="1" y="66"/>
                    <a:pt x="35" y="948"/>
                    <a:pt x="805" y="948"/>
                  </a:cubicBezTo>
                  <a:cubicBezTo>
                    <a:pt x="964" y="948"/>
                    <a:pt x="1155" y="910"/>
                    <a:pt x="1385" y="818"/>
                  </a:cubicBezTo>
                  <a:cubicBezTo>
                    <a:pt x="1385" y="818"/>
                    <a:pt x="1166" y="0"/>
                    <a:pt x="399" y="0"/>
                  </a:cubicBezTo>
                  <a:close/>
                  <a:moveTo>
                    <a:pt x="5488" y="0"/>
                  </a:moveTo>
                  <a:cubicBezTo>
                    <a:pt x="4721" y="0"/>
                    <a:pt x="4504" y="818"/>
                    <a:pt x="4504" y="818"/>
                  </a:cubicBezTo>
                  <a:cubicBezTo>
                    <a:pt x="4733" y="910"/>
                    <a:pt x="4925" y="948"/>
                    <a:pt x="5084" y="948"/>
                  </a:cubicBezTo>
                  <a:cubicBezTo>
                    <a:pt x="5853" y="948"/>
                    <a:pt x="5886" y="66"/>
                    <a:pt x="5886" y="66"/>
                  </a:cubicBezTo>
                  <a:cubicBezTo>
                    <a:pt x="5739" y="20"/>
                    <a:pt x="5607" y="0"/>
                    <a:pt x="5488" y="0"/>
                  </a:cubicBezTo>
                  <a:close/>
                  <a:moveTo>
                    <a:pt x="2944" y="3565"/>
                  </a:moveTo>
                  <a:cubicBezTo>
                    <a:pt x="2778" y="3565"/>
                    <a:pt x="2613" y="3620"/>
                    <a:pt x="2477" y="3729"/>
                  </a:cubicBezTo>
                  <a:cubicBezTo>
                    <a:pt x="2057" y="4064"/>
                    <a:pt x="1505" y="4585"/>
                    <a:pt x="1505" y="5000"/>
                  </a:cubicBezTo>
                  <a:cubicBezTo>
                    <a:pt x="1505" y="5674"/>
                    <a:pt x="1390" y="6077"/>
                    <a:pt x="2944" y="6077"/>
                  </a:cubicBezTo>
                  <a:cubicBezTo>
                    <a:pt x="4497" y="6077"/>
                    <a:pt x="4382" y="5674"/>
                    <a:pt x="4382" y="5000"/>
                  </a:cubicBezTo>
                  <a:cubicBezTo>
                    <a:pt x="4382" y="4585"/>
                    <a:pt x="3831" y="4064"/>
                    <a:pt x="3411" y="3729"/>
                  </a:cubicBezTo>
                  <a:cubicBezTo>
                    <a:pt x="3274" y="3620"/>
                    <a:pt x="3109" y="3565"/>
                    <a:pt x="2944" y="3565"/>
                  </a:cubicBezTo>
                  <a:close/>
                  <a:moveTo>
                    <a:pt x="23987" y="35854"/>
                  </a:moveTo>
                  <a:cubicBezTo>
                    <a:pt x="23595" y="35854"/>
                    <a:pt x="23203" y="35968"/>
                    <a:pt x="22882" y="36195"/>
                  </a:cubicBezTo>
                  <a:cubicBezTo>
                    <a:pt x="22278" y="36621"/>
                    <a:pt x="21973" y="37420"/>
                    <a:pt x="22120" y="38143"/>
                  </a:cubicBezTo>
                  <a:lnTo>
                    <a:pt x="25009" y="38143"/>
                  </a:lnTo>
                  <a:cubicBezTo>
                    <a:pt x="25019" y="37481"/>
                    <a:pt x="25029" y="36820"/>
                    <a:pt x="25038" y="36160"/>
                  </a:cubicBezTo>
                  <a:cubicBezTo>
                    <a:pt x="24729" y="35956"/>
                    <a:pt x="24358" y="35854"/>
                    <a:pt x="23987" y="35854"/>
                  </a:cubicBezTo>
                  <a:close/>
                  <a:moveTo>
                    <a:pt x="5762" y="36194"/>
                  </a:moveTo>
                  <a:cubicBezTo>
                    <a:pt x="5370" y="36194"/>
                    <a:pt x="4978" y="36308"/>
                    <a:pt x="4657" y="36535"/>
                  </a:cubicBezTo>
                  <a:cubicBezTo>
                    <a:pt x="4051" y="36965"/>
                    <a:pt x="3744" y="37768"/>
                    <a:pt x="3897" y="38494"/>
                  </a:cubicBezTo>
                  <a:lnTo>
                    <a:pt x="6785" y="38494"/>
                  </a:lnTo>
                  <a:cubicBezTo>
                    <a:pt x="6795" y="37829"/>
                    <a:pt x="6805" y="37166"/>
                    <a:pt x="6815" y="36501"/>
                  </a:cubicBezTo>
                  <a:cubicBezTo>
                    <a:pt x="6504" y="36296"/>
                    <a:pt x="6133" y="36194"/>
                    <a:pt x="5762" y="36194"/>
                  </a:cubicBezTo>
                  <a:close/>
                  <a:moveTo>
                    <a:pt x="9450" y="36209"/>
                  </a:moveTo>
                  <a:cubicBezTo>
                    <a:pt x="9040" y="36209"/>
                    <a:pt x="8630" y="36328"/>
                    <a:pt x="8294" y="36566"/>
                  </a:cubicBezTo>
                  <a:cubicBezTo>
                    <a:pt x="7695" y="36992"/>
                    <a:pt x="7376" y="37768"/>
                    <a:pt x="7479" y="38494"/>
                  </a:cubicBezTo>
                  <a:lnTo>
                    <a:pt x="10521" y="38494"/>
                  </a:lnTo>
                  <a:cubicBezTo>
                    <a:pt x="10531" y="37839"/>
                    <a:pt x="10540" y="37184"/>
                    <a:pt x="10550" y="36529"/>
                  </a:cubicBezTo>
                  <a:cubicBezTo>
                    <a:pt x="10226" y="36315"/>
                    <a:pt x="9838" y="36209"/>
                    <a:pt x="9450" y="36209"/>
                  </a:cubicBezTo>
                  <a:close/>
                  <a:moveTo>
                    <a:pt x="28590" y="36321"/>
                  </a:moveTo>
                  <a:cubicBezTo>
                    <a:pt x="28198" y="36321"/>
                    <a:pt x="27805" y="36436"/>
                    <a:pt x="27485" y="36663"/>
                  </a:cubicBezTo>
                  <a:cubicBezTo>
                    <a:pt x="26913" y="37067"/>
                    <a:pt x="26609" y="37804"/>
                    <a:pt x="26702" y="38494"/>
                  </a:cubicBezTo>
                  <a:lnTo>
                    <a:pt x="29614" y="38494"/>
                  </a:lnTo>
                  <a:cubicBezTo>
                    <a:pt x="29639" y="36704"/>
                    <a:pt x="29631" y="37282"/>
                    <a:pt x="29641" y="36628"/>
                  </a:cubicBezTo>
                  <a:cubicBezTo>
                    <a:pt x="29332" y="36423"/>
                    <a:pt x="28961" y="36321"/>
                    <a:pt x="28590" y="36321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" name="Google Shape;278;p38"/>
          <p:cNvSpPr/>
          <p:nvPr/>
        </p:nvSpPr>
        <p:spPr>
          <a:xfrm>
            <a:off x="5360875" y="3148893"/>
            <a:ext cx="1058204" cy="325637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38"/>
          <p:cNvSpPr/>
          <p:nvPr/>
        </p:nvSpPr>
        <p:spPr>
          <a:xfrm>
            <a:off x="331471" y="1700783"/>
            <a:ext cx="1474132" cy="453620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0" name="Google Shape;280;p38"/>
          <p:cNvGrpSpPr/>
          <p:nvPr/>
        </p:nvGrpSpPr>
        <p:grpSpPr>
          <a:xfrm>
            <a:off x="660148" y="3148892"/>
            <a:ext cx="2991560" cy="1614941"/>
            <a:chOff x="464250" y="3036239"/>
            <a:chExt cx="3132195" cy="1589196"/>
          </a:xfrm>
        </p:grpSpPr>
        <p:sp>
          <p:nvSpPr>
            <p:cNvPr id="281" name="Google Shape;281;p38"/>
            <p:cNvSpPr/>
            <p:nvPr/>
          </p:nvSpPr>
          <p:spPr>
            <a:xfrm>
              <a:off x="464250" y="3036239"/>
              <a:ext cx="3132195" cy="1476899"/>
            </a:xfrm>
            <a:custGeom>
              <a:avLst/>
              <a:gdLst/>
              <a:ahLst/>
              <a:cxnLst/>
              <a:rect l="l" t="t" r="r" b="b"/>
              <a:pathLst>
                <a:path w="54428" h="25664" extrusionOk="0">
                  <a:moveTo>
                    <a:pt x="13167" y="1"/>
                  </a:moveTo>
                  <a:cubicBezTo>
                    <a:pt x="13167" y="1"/>
                    <a:pt x="7076" y="5136"/>
                    <a:pt x="2529" y="5136"/>
                  </a:cubicBezTo>
                  <a:cubicBezTo>
                    <a:pt x="2503" y="5136"/>
                    <a:pt x="2478" y="5136"/>
                    <a:pt x="2453" y="5135"/>
                  </a:cubicBezTo>
                  <a:lnTo>
                    <a:pt x="2453" y="5135"/>
                  </a:lnTo>
                  <a:cubicBezTo>
                    <a:pt x="2453" y="5135"/>
                    <a:pt x="5731" y="8140"/>
                    <a:pt x="26950" y="8189"/>
                  </a:cubicBezTo>
                  <a:lnTo>
                    <a:pt x="27477" y="8189"/>
                  </a:lnTo>
                  <a:cubicBezTo>
                    <a:pt x="48698" y="8140"/>
                    <a:pt x="51975" y="5135"/>
                    <a:pt x="51975" y="5135"/>
                  </a:cubicBezTo>
                  <a:lnTo>
                    <a:pt x="51975" y="5135"/>
                  </a:lnTo>
                  <a:cubicBezTo>
                    <a:pt x="51950" y="5136"/>
                    <a:pt x="51925" y="5136"/>
                    <a:pt x="51900" y="5136"/>
                  </a:cubicBezTo>
                  <a:cubicBezTo>
                    <a:pt x="47351" y="5136"/>
                    <a:pt x="41260" y="1"/>
                    <a:pt x="41260" y="1"/>
                  </a:cubicBezTo>
                  <a:lnTo>
                    <a:pt x="27513" y="1418"/>
                  </a:lnTo>
                  <a:cubicBezTo>
                    <a:pt x="27414" y="1428"/>
                    <a:pt x="27315" y="1432"/>
                    <a:pt x="27216" y="1432"/>
                  </a:cubicBezTo>
                  <a:lnTo>
                    <a:pt x="27211" y="1432"/>
                  </a:lnTo>
                  <a:cubicBezTo>
                    <a:pt x="27114" y="1432"/>
                    <a:pt x="27013" y="1428"/>
                    <a:pt x="26916" y="1418"/>
                  </a:cubicBezTo>
                  <a:lnTo>
                    <a:pt x="13167" y="1"/>
                  </a:lnTo>
                  <a:close/>
                  <a:moveTo>
                    <a:pt x="11776" y="12400"/>
                  </a:moveTo>
                  <a:cubicBezTo>
                    <a:pt x="11776" y="12400"/>
                    <a:pt x="5216" y="14075"/>
                    <a:pt x="235" y="14075"/>
                  </a:cubicBezTo>
                  <a:cubicBezTo>
                    <a:pt x="157" y="14075"/>
                    <a:pt x="79" y="14075"/>
                    <a:pt x="1" y="14074"/>
                  </a:cubicBezTo>
                  <a:lnTo>
                    <a:pt x="1" y="14074"/>
                  </a:lnTo>
                  <a:cubicBezTo>
                    <a:pt x="1" y="14074"/>
                    <a:pt x="3602" y="16873"/>
                    <a:pt x="26925" y="16919"/>
                  </a:cubicBezTo>
                  <a:lnTo>
                    <a:pt x="27504" y="16919"/>
                  </a:lnTo>
                  <a:cubicBezTo>
                    <a:pt x="50826" y="16873"/>
                    <a:pt x="54428" y="14074"/>
                    <a:pt x="54426" y="14074"/>
                  </a:cubicBezTo>
                  <a:lnTo>
                    <a:pt x="54426" y="14074"/>
                  </a:lnTo>
                  <a:cubicBezTo>
                    <a:pt x="54349" y="14075"/>
                    <a:pt x="54270" y="14075"/>
                    <a:pt x="54192" y="14075"/>
                  </a:cubicBezTo>
                  <a:cubicBezTo>
                    <a:pt x="49211" y="14075"/>
                    <a:pt x="42653" y="12400"/>
                    <a:pt x="42653" y="12400"/>
                  </a:cubicBezTo>
                  <a:close/>
                  <a:moveTo>
                    <a:pt x="15813" y="20019"/>
                  </a:moveTo>
                  <a:lnTo>
                    <a:pt x="15813" y="25664"/>
                  </a:lnTo>
                  <a:lnTo>
                    <a:pt x="20884" y="25664"/>
                  </a:lnTo>
                  <a:lnTo>
                    <a:pt x="20884" y="20019"/>
                  </a:lnTo>
                  <a:close/>
                  <a:moveTo>
                    <a:pt x="33313" y="20019"/>
                  </a:moveTo>
                  <a:lnTo>
                    <a:pt x="33313" y="25664"/>
                  </a:lnTo>
                  <a:lnTo>
                    <a:pt x="38429" y="25664"/>
                  </a:lnTo>
                  <a:lnTo>
                    <a:pt x="38429" y="20019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8"/>
            <p:cNvSpPr/>
            <p:nvPr/>
          </p:nvSpPr>
          <p:spPr>
            <a:xfrm>
              <a:off x="525191" y="3118242"/>
              <a:ext cx="3010367" cy="1394894"/>
            </a:xfrm>
            <a:custGeom>
              <a:avLst/>
              <a:gdLst/>
              <a:ahLst/>
              <a:cxnLst/>
              <a:rect l="l" t="t" r="r" b="b"/>
              <a:pathLst>
                <a:path w="52311" h="24239" extrusionOk="0">
                  <a:moveTo>
                    <a:pt x="12656" y="0"/>
                  </a:moveTo>
                  <a:cubicBezTo>
                    <a:pt x="12656" y="0"/>
                    <a:pt x="12458" y="138"/>
                    <a:pt x="12111" y="363"/>
                  </a:cubicBezTo>
                  <a:cubicBezTo>
                    <a:pt x="12070" y="389"/>
                    <a:pt x="12025" y="417"/>
                    <a:pt x="11981" y="445"/>
                  </a:cubicBezTo>
                  <a:cubicBezTo>
                    <a:pt x="11952" y="463"/>
                    <a:pt x="11923" y="482"/>
                    <a:pt x="11893" y="502"/>
                  </a:cubicBezTo>
                  <a:cubicBezTo>
                    <a:pt x="11819" y="548"/>
                    <a:pt x="11741" y="597"/>
                    <a:pt x="11658" y="648"/>
                  </a:cubicBezTo>
                  <a:cubicBezTo>
                    <a:pt x="11633" y="664"/>
                    <a:pt x="11606" y="680"/>
                    <a:pt x="11582" y="696"/>
                  </a:cubicBezTo>
                  <a:cubicBezTo>
                    <a:pt x="11517" y="734"/>
                    <a:pt x="11453" y="775"/>
                    <a:pt x="11384" y="816"/>
                  </a:cubicBezTo>
                  <a:cubicBezTo>
                    <a:pt x="11348" y="838"/>
                    <a:pt x="11309" y="861"/>
                    <a:pt x="11272" y="884"/>
                  </a:cubicBezTo>
                  <a:cubicBezTo>
                    <a:pt x="11212" y="921"/>
                    <a:pt x="11150" y="957"/>
                    <a:pt x="11086" y="995"/>
                  </a:cubicBezTo>
                  <a:cubicBezTo>
                    <a:pt x="10870" y="1123"/>
                    <a:pt x="10635" y="1259"/>
                    <a:pt x="10387" y="1398"/>
                  </a:cubicBezTo>
                  <a:cubicBezTo>
                    <a:pt x="10245" y="1479"/>
                    <a:pt x="10100" y="1559"/>
                    <a:pt x="9950" y="1641"/>
                  </a:cubicBezTo>
                  <a:cubicBezTo>
                    <a:pt x="9932" y="1649"/>
                    <a:pt x="9917" y="1658"/>
                    <a:pt x="9899" y="1668"/>
                  </a:cubicBezTo>
                  <a:cubicBezTo>
                    <a:pt x="9735" y="1757"/>
                    <a:pt x="9564" y="1846"/>
                    <a:pt x="9389" y="1936"/>
                  </a:cubicBezTo>
                  <a:cubicBezTo>
                    <a:pt x="9181" y="2044"/>
                    <a:pt x="8966" y="2153"/>
                    <a:pt x="8745" y="2260"/>
                  </a:cubicBezTo>
                  <a:cubicBezTo>
                    <a:pt x="8401" y="2428"/>
                    <a:pt x="8042" y="2593"/>
                    <a:pt x="7675" y="2752"/>
                  </a:cubicBezTo>
                  <a:cubicBezTo>
                    <a:pt x="7468" y="2841"/>
                    <a:pt x="7262" y="2929"/>
                    <a:pt x="7051" y="3012"/>
                  </a:cubicBezTo>
                  <a:cubicBezTo>
                    <a:pt x="6704" y="3150"/>
                    <a:pt x="6351" y="3280"/>
                    <a:pt x="5997" y="3399"/>
                  </a:cubicBezTo>
                  <a:cubicBezTo>
                    <a:pt x="5790" y="3468"/>
                    <a:pt x="5585" y="3534"/>
                    <a:pt x="5379" y="3594"/>
                  </a:cubicBezTo>
                  <a:cubicBezTo>
                    <a:pt x="5208" y="3643"/>
                    <a:pt x="5037" y="3689"/>
                    <a:pt x="4867" y="3732"/>
                  </a:cubicBezTo>
                  <a:cubicBezTo>
                    <a:pt x="4819" y="3745"/>
                    <a:pt x="4771" y="3755"/>
                    <a:pt x="4723" y="3766"/>
                  </a:cubicBezTo>
                  <a:cubicBezTo>
                    <a:pt x="4601" y="3797"/>
                    <a:pt x="4481" y="3824"/>
                    <a:pt x="4359" y="3848"/>
                  </a:cubicBezTo>
                  <a:cubicBezTo>
                    <a:pt x="4130" y="3897"/>
                    <a:pt x="3901" y="3939"/>
                    <a:pt x="3675" y="3972"/>
                  </a:cubicBezTo>
                  <a:cubicBezTo>
                    <a:pt x="3471" y="4000"/>
                    <a:pt x="3269" y="4022"/>
                    <a:pt x="3070" y="4037"/>
                  </a:cubicBezTo>
                  <a:cubicBezTo>
                    <a:pt x="3031" y="4040"/>
                    <a:pt x="2992" y="4042"/>
                    <a:pt x="2953" y="4045"/>
                  </a:cubicBezTo>
                  <a:cubicBezTo>
                    <a:pt x="2782" y="4056"/>
                    <a:pt x="2612" y="4062"/>
                    <a:pt x="2445" y="4062"/>
                  </a:cubicBezTo>
                  <a:cubicBezTo>
                    <a:pt x="2416" y="4062"/>
                    <a:pt x="2387" y="4062"/>
                    <a:pt x="2358" y="4062"/>
                  </a:cubicBezTo>
                  <a:lnTo>
                    <a:pt x="2358" y="4062"/>
                  </a:lnTo>
                  <a:cubicBezTo>
                    <a:pt x="2358" y="4062"/>
                    <a:pt x="2390" y="4099"/>
                    <a:pt x="2466" y="4167"/>
                  </a:cubicBezTo>
                  <a:cubicBezTo>
                    <a:pt x="2496" y="4175"/>
                    <a:pt x="2535" y="4184"/>
                    <a:pt x="2566" y="4192"/>
                  </a:cubicBezTo>
                  <a:cubicBezTo>
                    <a:pt x="3520" y="4724"/>
                    <a:pt x="8250" y="6704"/>
                    <a:pt x="25901" y="6763"/>
                  </a:cubicBezTo>
                  <a:cubicBezTo>
                    <a:pt x="25901" y="6763"/>
                    <a:pt x="26071" y="6764"/>
                    <a:pt x="26155" y="6764"/>
                  </a:cubicBezTo>
                  <a:cubicBezTo>
                    <a:pt x="26240" y="6764"/>
                    <a:pt x="26408" y="6763"/>
                    <a:pt x="26408" y="6763"/>
                  </a:cubicBezTo>
                  <a:cubicBezTo>
                    <a:pt x="44324" y="6704"/>
                    <a:pt x="48930" y="4664"/>
                    <a:pt x="49786" y="4169"/>
                  </a:cubicBezTo>
                  <a:cubicBezTo>
                    <a:pt x="49812" y="4162"/>
                    <a:pt x="49840" y="4155"/>
                    <a:pt x="49866" y="4146"/>
                  </a:cubicBezTo>
                  <a:cubicBezTo>
                    <a:pt x="49927" y="4092"/>
                    <a:pt x="49952" y="4062"/>
                    <a:pt x="49952" y="4062"/>
                  </a:cubicBezTo>
                  <a:lnTo>
                    <a:pt x="49952" y="4062"/>
                  </a:lnTo>
                  <a:cubicBezTo>
                    <a:pt x="49906" y="4063"/>
                    <a:pt x="49858" y="4063"/>
                    <a:pt x="49811" y="4063"/>
                  </a:cubicBezTo>
                  <a:cubicBezTo>
                    <a:pt x="49716" y="4063"/>
                    <a:pt x="49621" y="4061"/>
                    <a:pt x="49525" y="4058"/>
                  </a:cubicBezTo>
                  <a:cubicBezTo>
                    <a:pt x="49493" y="4056"/>
                    <a:pt x="49460" y="4052"/>
                    <a:pt x="49427" y="4050"/>
                  </a:cubicBezTo>
                  <a:cubicBezTo>
                    <a:pt x="49316" y="4045"/>
                    <a:pt x="49202" y="4037"/>
                    <a:pt x="49088" y="4026"/>
                  </a:cubicBezTo>
                  <a:cubicBezTo>
                    <a:pt x="49053" y="4023"/>
                    <a:pt x="49019" y="4019"/>
                    <a:pt x="48984" y="4015"/>
                  </a:cubicBezTo>
                  <a:cubicBezTo>
                    <a:pt x="48871" y="4003"/>
                    <a:pt x="48758" y="3990"/>
                    <a:pt x="48643" y="3973"/>
                  </a:cubicBezTo>
                  <a:cubicBezTo>
                    <a:pt x="48608" y="3969"/>
                    <a:pt x="48574" y="3961"/>
                    <a:pt x="48540" y="3957"/>
                  </a:cubicBezTo>
                  <a:cubicBezTo>
                    <a:pt x="48425" y="3939"/>
                    <a:pt x="48309" y="3920"/>
                    <a:pt x="48194" y="3898"/>
                  </a:cubicBezTo>
                  <a:cubicBezTo>
                    <a:pt x="47967" y="3857"/>
                    <a:pt x="47739" y="3807"/>
                    <a:pt x="47511" y="3749"/>
                  </a:cubicBezTo>
                  <a:cubicBezTo>
                    <a:pt x="47385" y="3719"/>
                    <a:pt x="47260" y="3685"/>
                    <a:pt x="47134" y="3650"/>
                  </a:cubicBezTo>
                  <a:cubicBezTo>
                    <a:pt x="47088" y="3639"/>
                    <a:pt x="47044" y="3626"/>
                    <a:pt x="46998" y="3613"/>
                  </a:cubicBezTo>
                  <a:cubicBezTo>
                    <a:pt x="46829" y="3564"/>
                    <a:pt x="46658" y="3514"/>
                    <a:pt x="46487" y="3458"/>
                  </a:cubicBezTo>
                  <a:cubicBezTo>
                    <a:pt x="46279" y="3391"/>
                    <a:pt x="46071" y="3319"/>
                    <a:pt x="45865" y="3243"/>
                  </a:cubicBezTo>
                  <a:cubicBezTo>
                    <a:pt x="45508" y="3114"/>
                    <a:pt x="45153" y="2975"/>
                    <a:pt x="44806" y="2827"/>
                  </a:cubicBezTo>
                  <a:cubicBezTo>
                    <a:pt x="44584" y="2732"/>
                    <a:pt x="44365" y="2635"/>
                    <a:pt x="44149" y="2536"/>
                  </a:cubicBezTo>
                  <a:cubicBezTo>
                    <a:pt x="44002" y="2468"/>
                    <a:pt x="43857" y="2401"/>
                    <a:pt x="43713" y="2332"/>
                  </a:cubicBezTo>
                  <a:cubicBezTo>
                    <a:pt x="43682" y="2316"/>
                    <a:pt x="43649" y="2301"/>
                    <a:pt x="43617" y="2286"/>
                  </a:cubicBezTo>
                  <a:cubicBezTo>
                    <a:pt x="43448" y="2203"/>
                    <a:pt x="43280" y="2121"/>
                    <a:pt x="43118" y="2038"/>
                  </a:cubicBezTo>
                  <a:cubicBezTo>
                    <a:pt x="42906" y="1931"/>
                    <a:pt x="42701" y="1823"/>
                    <a:pt x="42503" y="1717"/>
                  </a:cubicBezTo>
                  <a:cubicBezTo>
                    <a:pt x="42322" y="1621"/>
                    <a:pt x="42149" y="1525"/>
                    <a:pt x="41982" y="1431"/>
                  </a:cubicBezTo>
                  <a:cubicBezTo>
                    <a:pt x="41954" y="1416"/>
                    <a:pt x="41928" y="1400"/>
                    <a:pt x="41900" y="1386"/>
                  </a:cubicBezTo>
                  <a:cubicBezTo>
                    <a:pt x="41737" y="1294"/>
                    <a:pt x="41579" y="1203"/>
                    <a:pt x="41430" y="1116"/>
                  </a:cubicBezTo>
                  <a:cubicBezTo>
                    <a:pt x="41189" y="975"/>
                    <a:pt x="40971" y="843"/>
                    <a:pt x="40772" y="722"/>
                  </a:cubicBezTo>
                  <a:cubicBezTo>
                    <a:pt x="40674" y="661"/>
                    <a:pt x="40581" y="604"/>
                    <a:pt x="40495" y="549"/>
                  </a:cubicBezTo>
                  <a:cubicBezTo>
                    <a:pt x="40473" y="536"/>
                    <a:pt x="40450" y="522"/>
                    <a:pt x="40430" y="509"/>
                  </a:cubicBezTo>
                  <a:cubicBezTo>
                    <a:pt x="40334" y="449"/>
                    <a:pt x="40247" y="393"/>
                    <a:pt x="40166" y="340"/>
                  </a:cubicBezTo>
                  <a:cubicBezTo>
                    <a:pt x="40142" y="324"/>
                    <a:pt x="40118" y="308"/>
                    <a:pt x="40095" y="294"/>
                  </a:cubicBezTo>
                  <a:cubicBezTo>
                    <a:pt x="40023" y="248"/>
                    <a:pt x="39959" y="205"/>
                    <a:pt x="39905" y="169"/>
                  </a:cubicBezTo>
                  <a:cubicBezTo>
                    <a:pt x="39884" y="155"/>
                    <a:pt x="39867" y="143"/>
                    <a:pt x="39850" y="132"/>
                  </a:cubicBezTo>
                  <a:cubicBezTo>
                    <a:pt x="39809" y="105"/>
                    <a:pt x="39773" y="80"/>
                    <a:pt x="39746" y="63"/>
                  </a:cubicBezTo>
                  <a:cubicBezTo>
                    <a:pt x="39689" y="23"/>
                    <a:pt x="39656" y="0"/>
                    <a:pt x="39656" y="0"/>
                  </a:cubicBezTo>
                  <a:lnTo>
                    <a:pt x="39150" y="45"/>
                  </a:lnTo>
                  <a:lnTo>
                    <a:pt x="38966" y="60"/>
                  </a:lnTo>
                  <a:lnTo>
                    <a:pt x="34094" y="489"/>
                  </a:lnTo>
                  <a:lnTo>
                    <a:pt x="33902" y="506"/>
                  </a:lnTo>
                  <a:lnTo>
                    <a:pt x="28235" y="1005"/>
                  </a:lnTo>
                  <a:lnTo>
                    <a:pt x="27915" y="1033"/>
                  </a:lnTo>
                  <a:lnTo>
                    <a:pt x="26300" y="1175"/>
                  </a:lnTo>
                  <a:lnTo>
                    <a:pt x="26012" y="1175"/>
                  </a:lnTo>
                  <a:lnTo>
                    <a:pt x="25648" y="1143"/>
                  </a:lnTo>
                  <a:lnTo>
                    <a:pt x="25520" y="1132"/>
                  </a:lnTo>
                  <a:lnTo>
                    <a:pt x="19906" y="638"/>
                  </a:lnTo>
                  <a:lnTo>
                    <a:pt x="19470" y="600"/>
                  </a:lnTo>
                  <a:lnTo>
                    <a:pt x="12656" y="0"/>
                  </a:lnTo>
                  <a:close/>
                  <a:moveTo>
                    <a:pt x="11318" y="11487"/>
                  </a:moveTo>
                  <a:cubicBezTo>
                    <a:pt x="11318" y="11487"/>
                    <a:pt x="5010" y="13366"/>
                    <a:pt x="222" y="13366"/>
                  </a:cubicBezTo>
                  <a:cubicBezTo>
                    <a:pt x="148" y="13366"/>
                    <a:pt x="74" y="13365"/>
                    <a:pt x="0" y="13364"/>
                  </a:cubicBezTo>
                  <a:lnTo>
                    <a:pt x="0" y="13364"/>
                  </a:lnTo>
                  <a:cubicBezTo>
                    <a:pt x="0" y="13364"/>
                    <a:pt x="3461" y="16504"/>
                    <a:pt x="25877" y="16556"/>
                  </a:cubicBezTo>
                  <a:lnTo>
                    <a:pt x="26434" y="16556"/>
                  </a:lnTo>
                  <a:cubicBezTo>
                    <a:pt x="43706" y="16515"/>
                    <a:pt x="49723" y="14642"/>
                    <a:pt x="51575" y="13786"/>
                  </a:cubicBezTo>
                  <a:cubicBezTo>
                    <a:pt x="51579" y="13783"/>
                    <a:pt x="51582" y="13782"/>
                    <a:pt x="51586" y="13780"/>
                  </a:cubicBezTo>
                  <a:cubicBezTo>
                    <a:pt x="51661" y="13746"/>
                    <a:pt x="51729" y="13712"/>
                    <a:pt x="51791" y="13681"/>
                  </a:cubicBezTo>
                  <a:cubicBezTo>
                    <a:pt x="51797" y="13679"/>
                    <a:pt x="51801" y="13676"/>
                    <a:pt x="51805" y="13673"/>
                  </a:cubicBezTo>
                  <a:cubicBezTo>
                    <a:pt x="51869" y="13641"/>
                    <a:pt x="51924" y="13613"/>
                    <a:pt x="51973" y="13584"/>
                  </a:cubicBezTo>
                  <a:cubicBezTo>
                    <a:pt x="51975" y="13582"/>
                    <a:pt x="51978" y="13582"/>
                    <a:pt x="51979" y="13581"/>
                  </a:cubicBezTo>
                  <a:cubicBezTo>
                    <a:pt x="52220" y="13445"/>
                    <a:pt x="52310" y="13364"/>
                    <a:pt x="52310" y="13364"/>
                  </a:cubicBezTo>
                  <a:lnTo>
                    <a:pt x="52310" y="13364"/>
                  </a:lnTo>
                  <a:cubicBezTo>
                    <a:pt x="52290" y="13365"/>
                    <a:pt x="52270" y="13365"/>
                    <a:pt x="52249" y="13365"/>
                  </a:cubicBezTo>
                  <a:cubicBezTo>
                    <a:pt x="52208" y="13365"/>
                    <a:pt x="52167" y="13364"/>
                    <a:pt x="52127" y="13364"/>
                  </a:cubicBezTo>
                  <a:cubicBezTo>
                    <a:pt x="51970" y="13364"/>
                    <a:pt x="51813" y="13363"/>
                    <a:pt x="51653" y="13360"/>
                  </a:cubicBezTo>
                  <a:cubicBezTo>
                    <a:pt x="46928" y="13254"/>
                    <a:pt x="40993" y="11487"/>
                    <a:pt x="40993" y="11487"/>
                  </a:cubicBezTo>
                  <a:close/>
                  <a:moveTo>
                    <a:pt x="7831" y="18594"/>
                  </a:moveTo>
                  <a:lnTo>
                    <a:pt x="7831" y="24239"/>
                  </a:lnTo>
                  <a:lnTo>
                    <a:pt x="9839" y="24239"/>
                  </a:lnTo>
                  <a:lnTo>
                    <a:pt x="9839" y="18594"/>
                  </a:lnTo>
                  <a:close/>
                  <a:moveTo>
                    <a:pt x="12768" y="18594"/>
                  </a:moveTo>
                  <a:lnTo>
                    <a:pt x="12768" y="24239"/>
                  </a:lnTo>
                  <a:lnTo>
                    <a:pt x="14754" y="24239"/>
                  </a:lnTo>
                  <a:lnTo>
                    <a:pt x="14754" y="18594"/>
                  </a:lnTo>
                  <a:close/>
                  <a:moveTo>
                    <a:pt x="20866" y="18594"/>
                  </a:moveTo>
                  <a:lnTo>
                    <a:pt x="20866" y="24239"/>
                  </a:lnTo>
                  <a:lnTo>
                    <a:pt x="23367" y="24239"/>
                  </a:lnTo>
                  <a:lnTo>
                    <a:pt x="23367" y="18594"/>
                  </a:lnTo>
                  <a:close/>
                  <a:moveTo>
                    <a:pt x="28713" y="18594"/>
                  </a:moveTo>
                  <a:lnTo>
                    <a:pt x="28713" y="24239"/>
                  </a:lnTo>
                  <a:lnTo>
                    <a:pt x="31212" y="24239"/>
                  </a:lnTo>
                  <a:lnTo>
                    <a:pt x="31212" y="18594"/>
                  </a:lnTo>
                  <a:close/>
                  <a:moveTo>
                    <a:pt x="37324" y="18594"/>
                  </a:moveTo>
                  <a:lnTo>
                    <a:pt x="37324" y="24239"/>
                  </a:lnTo>
                  <a:lnTo>
                    <a:pt x="39310" y="24239"/>
                  </a:lnTo>
                  <a:lnTo>
                    <a:pt x="39310" y="18594"/>
                  </a:lnTo>
                  <a:close/>
                  <a:moveTo>
                    <a:pt x="42239" y="18594"/>
                  </a:moveTo>
                  <a:lnTo>
                    <a:pt x="42239" y="24239"/>
                  </a:lnTo>
                  <a:lnTo>
                    <a:pt x="44247" y="24239"/>
                  </a:lnTo>
                  <a:lnTo>
                    <a:pt x="44247" y="18594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8"/>
            <p:cNvSpPr/>
            <p:nvPr/>
          </p:nvSpPr>
          <p:spPr>
            <a:xfrm>
              <a:off x="902750" y="3476061"/>
              <a:ext cx="2241878" cy="1037063"/>
            </a:xfrm>
            <a:custGeom>
              <a:avLst/>
              <a:gdLst/>
              <a:ahLst/>
              <a:cxnLst/>
              <a:rect l="l" t="t" r="r" b="b"/>
              <a:pathLst>
                <a:path w="38957" h="18021" extrusionOk="0">
                  <a:moveTo>
                    <a:pt x="4159" y="1"/>
                  </a:moveTo>
                  <a:lnTo>
                    <a:pt x="4159" y="4757"/>
                  </a:lnTo>
                  <a:lnTo>
                    <a:pt x="35030" y="4757"/>
                  </a:lnTo>
                  <a:lnTo>
                    <a:pt x="35030" y="1"/>
                  </a:lnTo>
                  <a:close/>
                  <a:moveTo>
                    <a:pt x="1" y="10042"/>
                  </a:moveTo>
                  <a:lnTo>
                    <a:pt x="1" y="12376"/>
                  </a:lnTo>
                  <a:lnTo>
                    <a:pt x="1" y="18021"/>
                  </a:lnTo>
                  <a:lnTo>
                    <a:pt x="1270" y="18021"/>
                  </a:lnTo>
                  <a:lnTo>
                    <a:pt x="1270" y="12376"/>
                  </a:lnTo>
                  <a:lnTo>
                    <a:pt x="13265" y="12376"/>
                  </a:lnTo>
                  <a:lnTo>
                    <a:pt x="13265" y="18021"/>
                  </a:lnTo>
                  <a:lnTo>
                    <a:pt x="14306" y="18021"/>
                  </a:lnTo>
                  <a:lnTo>
                    <a:pt x="14306" y="12376"/>
                  </a:lnTo>
                  <a:lnTo>
                    <a:pt x="24653" y="12376"/>
                  </a:lnTo>
                  <a:lnTo>
                    <a:pt x="24653" y="18021"/>
                  </a:lnTo>
                  <a:lnTo>
                    <a:pt x="25694" y="18021"/>
                  </a:lnTo>
                  <a:lnTo>
                    <a:pt x="25694" y="12376"/>
                  </a:lnTo>
                  <a:lnTo>
                    <a:pt x="37687" y="12376"/>
                  </a:lnTo>
                  <a:lnTo>
                    <a:pt x="37687" y="18021"/>
                  </a:lnTo>
                  <a:lnTo>
                    <a:pt x="38957" y="18021"/>
                  </a:lnTo>
                  <a:lnTo>
                    <a:pt x="38957" y="12376"/>
                  </a:lnTo>
                  <a:lnTo>
                    <a:pt x="38957" y="10042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8"/>
            <p:cNvSpPr/>
            <p:nvPr/>
          </p:nvSpPr>
          <p:spPr>
            <a:xfrm>
              <a:off x="1981506" y="3598576"/>
              <a:ext cx="83617" cy="83674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1" y="0"/>
                  </a:moveTo>
                  <a:lnTo>
                    <a:pt x="1" y="1453"/>
                  </a:lnTo>
                  <a:lnTo>
                    <a:pt x="1452" y="1453"/>
                  </a:lnTo>
                  <a:lnTo>
                    <a:pt x="14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8"/>
            <p:cNvSpPr/>
            <p:nvPr/>
          </p:nvSpPr>
          <p:spPr>
            <a:xfrm>
              <a:off x="1600034" y="3598576"/>
              <a:ext cx="83674" cy="83674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1" y="0"/>
                  </a:moveTo>
                  <a:lnTo>
                    <a:pt x="1" y="1453"/>
                  </a:lnTo>
                  <a:lnTo>
                    <a:pt x="1453" y="1453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8"/>
            <p:cNvSpPr/>
            <p:nvPr/>
          </p:nvSpPr>
          <p:spPr>
            <a:xfrm>
              <a:off x="1790799" y="3598576"/>
              <a:ext cx="83617" cy="83674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0" y="0"/>
                  </a:moveTo>
                  <a:lnTo>
                    <a:pt x="0" y="1453"/>
                  </a:lnTo>
                  <a:lnTo>
                    <a:pt x="1453" y="1453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8"/>
            <p:cNvSpPr/>
            <p:nvPr/>
          </p:nvSpPr>
          <p:spPr>
            <a:xfrm>
              <a:off x="1218620" y="3598576"/>
              <a:ext cx="83617" cy="83674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1" y="0"/>
                  </a:moveTo>
                  <a:lnTo>
                    <a:pt x="1" y="1453"/>
                  </a:lnTo>
                  <a:lnTo>
                    <a:pt x="1452" y="1453"/>
                  </a:lnTo>
                  <a:lnTo>
                    <a:pt x="14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8"/>
            <p:cNvSpPr/>
            <p:nvPr/>
          </p:nvSpPr>
          <p:spPr>
            <a:xfrm>
              <a:off x="1409384" y="3598576"/>
              <a:ext cx="83559" cy="83674"/>
            </a:xfrm>
            <a:custGeom>
              <a:avLst/>
              <a:gdLst/>
              <a:ahLst/>
              <a:cxnLst/>
              <a:rect l="l" t="t" r="r" b="b"/>
              <a:pathLst>
                <a:path w="1452" h="1454" extrusionOk="0">
                  <a:moveTo>
                    <a:pt x="0" y="0"/>
                  </a:moveTo>
                  <a:lnTo>
                    <a:pt x="0" y="1453"/>
                  </a:lnTo>
                  <a:lnTo>
                    <a:pt x="1452" y="1453"/>
                  </a:lnTo>
                  <a:lnTo>
                    <a:pt x="14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8"/>
            <p:cNvSpPr/>
            <p:nvPr/>
          </p:nvSpPr>
          <p:spPr>
            <a:xfrm>
              <a:off x="2744393" y="3598576"/>
              <a:ext cx="83559" cy="83674"/>
            </a:xfrm>
            <a:custGeom>
              <a:avLst/>
              <a:gdLst/>
              <a:ahLst/>
              <a:cxnLst/>
              <a:rect l="l" t="t" r="r" b="b"/>
              <a:pathLst>
                <a:path w="1452" h="1454" extrusionOk="0">
                  <a:moveTo>
                    <a:pt x="0" y="0"/>
                  </a:moveTo>
                  <a:lnTo>
                    <a:pt x="0" y="1453"/>
                  </a:lnTo>
                  <a:lnTo>
                    <a:pt x="1452" y="1453"/>
                  </a:lnTo>
                  <a:lnTo>
                    <a:pt x="14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8"/>
            <p:cNvSpPr/>
            <p:nvPr/>
          </p:nvSpPr>
          <p:spPr>
            <a:xfrm>
              <a:off x="605295" y="3118242"/>
              <a:ext cx="2850040" cy="442195"/>
            </a:xfrm>
            <a:custGeom>
              <a:avLst/>
              <a:gdLst/>
              <a:ahLst/>
              <a:cxnLst/>
              <a:rect l="l" t="t" r="r" b="b"/>
              <a:pathLst>
                <a:path w="49525" h="7684" extrusionOk="0">
                  <a:moveTo>
                    <a:pt x="11263" y="0"/>
                  </a:moveTo>
                  <a:cubicBezTo>
                    <a:pt x="11263" y="0"/>
                    <a:pt x="11075" y="132"/>
                    <a:pt x="10742" y="347"/>
                  </a:cubicBezTo>
                  <a:lnTo>
                    <a:pt x="10742" y="5239"/>
                  </a:lnTo>
                  <a:cubicBezTo>
                    <a:pt x="10371" y="5224"/>
                    <a:pt x="9999" y="5206"/>
                    <a:pt x="9632" y="5188"/>
                  </a:cubicBezTo>
                  <a:lnTo>
                    <a:pt x="9632" y="1033"/>
                  </a:lnTo>
                  <a:cubicBezTo>
                    <a:pt x="9450" y="1140"/>
                    <a:pt x="9258" y="1252"/>
                    <a:pt x="9054" y="1367"/>
                  </a:cubicBezTo>
                  <a:lnTo>
                    <a:pt x="9054" y="5158"/>
                  </a:lnTo>
                  <a:cubicBezTo>
                    <a:pt x="8678" y="5138"/>
                    <a:pt x="8308" y="5115"/>
                    <a:pt x="7942" y="5092"/>
                  </a:cubicBezTo>
                  <a:lnTo>
                    <a:pt x="7942" y="1966"/>
                  </a:lnTo>
                  <a:cubicBezTo>
                    <a:pt x="7755" y="2063"/>
                    <a:pt x="7562" y="2160"/>
                    <a:pt x="7364" y="2256"/>
                  </a:cubicBezTo>
                  <a:lnTo>
                    <a:pt x="7364" y="5052"/>
                  </a:lnTo>
                  <a:cubicBezTo>
                    <a:pt x="6986" y="5024"/>
                    <a:pt x="6616" y="4996"/>
                    <a:pt x="6253" y="4964"/>
                  </a:cubicBezTo>
                  <a:lnTo>
                    <a:pt x="6253" y="2767"/>
                  </a:lnTo>
                  <a:cubicBezTo>
                    <a:pt x="6062" y="2848"/>
                    <a:pt x="5870" y="2929"/>
                    <a:pt x="5675" y="3008"/>
                  </a:cubicBezTo>
                  <a:lnTo>
                    <a:pt x="5675" y="4912"/>
                  </a:lnTo>
                  <a:cubicBezTo>
                    <a:pt x="5292" y="4875"/>
                    <a:pt x="4922" y="4836"/>
                    <a:pt x="4565" y="4795"/>
                  </a:cubicBezTo>
                  <a:lnTo>
                    <a:pt x="4565" y="3415"/>
                  </a:lnTo>
                  <a:cubicBezTo>
                    <a:pt x="4373" y="3478"/>
                    <a:pt x="4179" y="3538"/>
                    <a:pt x="3985" y="3594"/>
                  </a:cubicBezTo>
                  <a:lnTo>
                    <a:pt x="3985" y="4724"/>
                  </a:lnTo>
                  <a:cubicBezTo>
                    <a:pt x="3597" y="4674"/>
                    <a:pt x="3224" y="4620"/>
                    <a:pt x="2875" y="4562"/>
                  </a:cubicBezTo>
                  <a:lnTo>
                    <a:pt x="2875" y="3871"/>
                  </a:lnTo>
                  <a:cubicBezTo>
                    <a:pt x="2682" y="3910"/>
                    <a:pt x="2488" y="3943"/>
                    <a:pt x="2297" y="3972"/>
                  </a:cubicBezTo>
                  <a:lnTo>
                    <a:pt x="2297" y="4459"/>
                  </a:lnTo>
                  <a:cubicBezTo>
                    <a:pt x="1838" y="4370"/>
                    <a:pt x="355" y="3818"/>
                    <a:pt x="1" y="3712"/>
                  </a:cubicBezTo>
                  <a:lnTo>
                    <a:pt x="1" y="3712"/>
                  </a:lnTo>
                  <a:cubicBezTo>
                    <a:pt x="586" y="4228"/>
                    <a:pt x="4892" y="6962"/>
                    <a:pt x="17031" y="7683"/>
                  </a:cubicBezTo>
                  <a:lnTo>
                    <a:pt x="32494" y="7683"/>
                  </a:lnTo>
                  <a:cubicBezTo>
                    <a:pt x="44794" y="6952"/>
                    <a:pt x="49001" y="4187"/>
                    <a:pt x="49524" y="3712"/>
                  </a:cubicBezTo>
                  <a:lnTo>
                    <a:pt x="49524" y="3712"/>
                  </a:lnTo>
                  <a:cubicBezTo>
                    <a:pt x="49055" y="3855"/>
                    <a:pt x="47434" y="4419"/>
                    <a:pt x="46780" y="4532"/>
                  </a:cubicBezTo>
                  <a:lnTo>
                    <a:pt x="46780" y="3895"/>
                  </a:lnTo>
                  <a:cubicBezTo>
                    <a:pt x="46588" y="3860"/>
                    <a:pt x="46396" y="3818"/>
                    <a:pt x="46202" y="3772"/>
                  </a:cubicBezTo>
                  <a:lnTo>
                    <a:pt x="46202" y="4626"/>
                  </a:lnTo>
                  <a:cubicBezTo>
                    <a:pt x="45850" y="4679"/>
                    <a:pt x="45478" y="4729"/>
                    <a:pt x="45091" y="4775"/>
                  </a:cubicBezTo>
                  <a:lnTo>
                    <a:pt x="45091" y="3458"/>
                  </a:lnTo>
                  <a:cubicBezTo>
                    <a:pt x="44897" y="3395"/>
                    <a:pt x="44705" y="3329"/>
                    <a:pt x="44513" y="3260"/>
                  </a:cubicBezTo>
                  <a:lnTo>
                    <a:pt x="44513" y="4841"/>
                  </a:lnTo>
                  <a:cubicBezTo>
                    <a:pt x="44154" y="4879"/>
                    <a:pt x="43783" y="4915"/>
                    <a:pt x="43401" y="4948"/>
                  </a:cubicBezTo>
                  <a:lnTo>
                    <a:pt x="43401" y="2823"/>
                  </a:lnTo>
                  <a:cubicBezTo>
                    <a:pt x="43206" y="2739"/>
                    <a:pt x="43014" y="2655"/>
                    <a:pt x="42825" y="2569"/>
                  </a:cubicBezTo>
                  <a:lnTo>
                    <a:pt x="42825" y="4998"/>
                  </a:lnTo>
                  <a:cubicBezTo>
                    <a:pt x="42462" y="5027"/>
                    <a:pt x="42090" y="5054"/>
                    <a:pt x="41713" y="5079"/>
                  </a:cubicBezTo>
                  <a:lnTo>
                    <a:pt x="41713" y="2032"/>
                  </a:lnTo>
                  <a:cubicBezTo>
                    <a:pt x="41515" y="1932"/>
                    <a:pt x="41322" y="1830"/>
                    <a:pt x="41135" y="1731"/>
                  </a:cubicBezTo>
                  <a:lnTo>
                    <a:pt x="41135" y="5116"/>
                  </a:lnTo>
                  <a:cubicBezTo>
                    <a:pt x="40770" y="5139"/>
                    <a:pt x="40398" y="5161"/>
                    <a:pt x="40024" y="5179"/>
                  </a:cubicBezTo>
                  <a:lnTo>
                    <a:pt x="40024" y="1109"/>
                  </a:lnTo>
                  <a:cubicBezTo>
                    <a:pt x="39816" y="987"/>
                    <a:pt x="39624" y="872"/>
                    <a:pt x="39446" y="763"/>
                  </a:cubicBezTo>
                  <a:lnTo>
                    <a:pt x="39446" y="5208"/>
                  </a:lnTo>
                  <a:cubicBezTo>
                    <a:pt x="39077" y="5225"/>
                    <a:pt x="38707" y="5241"/>
                    <a:pt x="38336" y="5255"/>
                  </a:cubicBezTo>
                  <a:lnTo>
                    <a:pt x="38336" y="50"/>
                  </a:lnTo>
                  <a:cubicBezTo>
                    <a:pt x="38288" y="17"/>
                    <a:pt x="38262" y="0"/>
                    <a:pt x="38262" y="0"/>
                  </a:cubicBezTo>
                  <a:lnTo>
                    <a:pt x="37758" y="45"/>
                  </a:lnTo>
                  <a:lnTo>
                    <a:pt x="37758" y="5277"/>
                  </a:lnTo>
                  <a:cubicBezTo>
                    <a:pt x="37390" y="5290"/>
                    <a:pt x="37023" y="5302"/>
                    <a:pt x="36656" y="5313"/>
                  </a:cubicBezTo>
                  <a:lnTo>
                    <a:pt x="36656" y="142"/>
                  </a:lnTo>
                  <a:lnTo>
                    <a:pt x="36078" y="192"/>
                  </a:lnTo>
                  <a:lnTo>
                    <a:pt x="36078" y="5328"/>
                  </a:lnTo>
                  <a:cubicBezTo>
                    <a:pt x="35707" y="5338"/>
                    <a:pt x="35335" y="5348"/>
                    <a:pt x="34968" y="5356"/>
                  </a:cubicBezTo>
                  <a:lnTo>
                    <a:pt x="34968" y="290"/>
                  </a:lnTo>
                  <a:lnTo>
                    <a:pt x="34390" y="341"/>
                  </a:lnTo>
                  <a:lnTo>
                    <a:pt x="34390" y="5367"/>
                  </a:lnTo>
                  <a:cubicBezTo>
                    <a:pt x="34016" y="5374"/>
                    <a:pt x="33644" y="5380"/>
                    <a:pt x="33278" y="5384"/>
                  </a:cubicBezTo>
                  <a:lnTo>
                    <a:pt x="33278" y="439"/>
                  </a:lnTo>
                  <a:lnTo>
                    <a:pt x="32700" y="489"/>
                  </a:lnTo>
                  <a:lnTo>
                    <a:pt x="32700" y="5391"/>
                  </a:lnTo>
                  <a:cubicBezTo>
                    <a:pt x="32323" y="5396"/>
                    <a:pt x="31952" y="5399"/>
                    <a:pt x="31589" y="5401"/>
                  </a:cubicBezTo>
                  <a:lnTo>
                    <a:pt x="31589" y="588"/>
                  </a:lnTo>
                  <a:lnTo>
                    <a:pt x="31011" y="638"/>
                  </a:lnTo>
                  <a:lnTo>
                    <a:pt x="31011" y="5406"/>
                  </a:lnTo>
                  <a:cubicBezTo>
                    <a:pt x="30629" y="5407"/>
                    <a:pt x="30258" y="5409"/>
                    <a:pt x="29901" y="5409"/>
                  </a:cubicBezTo>
                  <a:lnTo>
                    <a:pt x="29901" y="736"/>
                  </a:lnTo>
                  <a:lnTo>
                    <a:pt x="29323" y="787"/>
                  </a:lnTo>
                  <a:lnTo>
                    <a:pt x="29323" y="5409"/>
                  </a:lnTo>
                  <a:cubicBezTo>
                    <a:pt x="28934" y="5407"/>
                    <a:pt x="28563" y="5407"/>
                    <a:pt x="28211" y="5404"/>
                  </a:cubicBezTo>
                  <a:lnTo>
                    <a:pt x="28211" y="885"/>
                  </a:lnTo>
                  <a:lnTo>
                    <a:pt x="27633" y="935"/>
                  </a:lnTo>
                  <a:lnTo>
                    <a:pt x="27633" y="5401"/>
                  </a:lnTo>
                  <a:cubicBezTo>
                    <a:pt x="27226" y="5399"/>
                    <a:pt x="26854" y="5396"/>
                    <a:pt x="26522" y="5391"/>
                  </a:cubicBezTo>
                  <a:lnTo>
                    <a:pt x="26522" y="1033"/>
                  </a:lnTo>
                  <a:lnTo>
                    <a:pt x="25944" y="1084"/>
                  </a:lnTo>
                  <a:lnTo>
                    <a:pt x="25944" y="5384"/>
                  </a:lnTo>
                  <a:cubicBezTo>
                    <a:pt x="25384" y="5377"/>
                    <a:pt x="24999" y="5370"/>
                    <a:pt x="24832" y="5367"/>
                  </a:cubicBezTo>
                  <a:lnTo>
                    <a:pt x="24832" y="1176"/>
                  </a:lnTo>
                  <a:lnTo>
                    <a:pt x="24618" y="1176"/>
                  </a:lnTo>
                  <a:lnTo>
                    <a:pt x="24256" y="1143"/>
                  </a:lnTo>
                  <a:lnTo>
                    <a:pt x="24256" y="5376"/>
                  </a:lnTo>
                  <a:cubicBezTo>
                    <a:pt x="23984" y="5380"/>
                    <a:pt x="23609" y="5386"/>
                    <a:pt x="23144" y="5390"/>
                  </a:cubicBezTo>
                  <a:lnTo>
                    <a:pt x="23144" y="1046"/>
                  </a:lnTo>
                  <a:lnTo>
                    <a:pt x="22566" y="995"/>
                  </a:lnTo>
                  <a:lnTo>
                    <a:pt x="22566" y="5397"/>
                  </a:lnTo>
                  <a:cubicBezTo>
                    <a:pt x="22228" y="5400"/>
                    <a:pt x="21855" y="5403"/>
                    <a:pt x="21454" y="5406"/>
                  </a:cubicBezTo>
                  <a:lnTo>
                    <a:pt x="21454" y="898"/>
                  </a:lnTo>
                  <a:lnTo>
                    <a:pt x="20876" y="848"/>
                  </a:lnTo>
                  <a:lnTo>
                    <a:pt x="20876" y="5407"/>
                  </a:lnTo>
                  <a:cubicBezTo>
                    <a:pt x="20524" y="5409"/>
                    <a:pt x="20152" y="5410"/>
                    <a:pt x="19766" y="5410"/>
                  </a:cubicBezTo>
                  <a:lnTo>
                    <a:pt x="19766" y="749"/>
                  </a:lnTo>
                  <a:lnTo>
                    <a:pt x="19187" y="699"/>
                  </a:lnTo>
                  <a:lnTo>
                    <a:pt x="19187" y="5409"/>
                  </a:lnTo>
                  <a:cubicBezTo>
                    <a:pt x="18828" y="5407"/>
                    <a:pt x="18457" y="5406"/>
                    <a:pt x="18077" y="5404"/>
                  </a:cubicBezTo>
                  <a:lnTo>
                    <a:pt x="18077" y="600"/>
                  </a:lnTo>
                  <a:lnTo>
                    <a:pt x="17499" y="549"/>
                  </a:lnTo>
                  <a:lnTo>
                    <a:pt x="17499" y="5399"/>
                  </a:lnTo>
                  <a:cubicBezTo>
                    <a:pt x="17135" y="5396"/>
                    <a:pt x="16764" y="5393"/>
                    <a:pt x="16387" y="5387"/>
                  </a:cubicBezTo>
                  <a:lnTo>
                    <a:pt x="16387" y="452"/>
                  </a:lnTo>
                  <a:lnTo>
                    <a:pt x="15809" y="402"/>
                  </a:lnTo>
                  <a:lnTo>
                    <a:pt x="15809" y="5380"/>
                  </a:lnTo>
                  <a:cubicBezTo>
                    <a:pt x="15444" y="5374"/>
                    <a:pt x="15072" y="5367"/>
                    <a:pt x="14698" y="5360"/>
                  </a:cubicBezTo>
                  <a:lnTo>
                    <a:pt x="14698" y="304"/>
                  </a:lnTo>
                  <a:lnTo>
                    <a:pt x="14121" y="253"/>
                  </a:lnTo>
                  <a:lnTo>
                    <a:pt x="14121" y="5348"/>
                  </a:lnTo>
                  <a:cubicBezTo>
                    <a:pt x="13753" y="5340"/>
                    <a:pt x="13381" y="5330"/>
                    <a:pt x="13010" y="5320"/>
                  </a:cubicBezTo>
                  <a:lnTo>
                    <a:pt x="13010" y="155"/>
                  </a:lnTo>
                  <a:lnTo>
                    <a:pt x="12432" y="103"/>
                  </a:lnTo>
                  <a:lnTo>
                    <a:pt x="12432" y="5301"/>
                  </a:lnTo>
                  <a:cubicBezTo>
                    <a:pt x="12062" y="5290"/>
                    <a:pt x="11690" y="5277"/>
                    <a:pt x="11320" y="5262"/>
                  </a:cubicBezTo>
                  <a:lnTo>
                    <a:pt x="11320" y="6"/>
                  </a:lnTo>
                  <a:lnTo>
                    <a:pt x="11263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dk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8"/>
            <p:cNvSpPr/>
            <p:nvPr/>
          </p:nvSpPr>
          <p:spPr>
            <a:xfrm>
              <a:off x="902750" y="4188190"/>
              <a:ext cx="2241878" cy="437246"/>
            </a:xfrm>
            <a:custGeom>
              <a:avLst/>
              <a:gdLst/>
              <a:ahLst/>
              <a:cxnLst/>
              <a:rect l="l" t="t" r="r" b="b"/>
              <a:pathLst>
                <a:path w="38957" h="7598" extrusionOk="0">
                  <a:moveTo>
                    <a:pt x="3278" y="1"/>
                  </a:moveTo>
                  <a:lnTo>
                    <a:pt x="3278" y="5537"/>
                  </a:lnTo>
                  <a:lnTo>
                    <a:pt x="1" y="5537"/>
                  </a:lnTo>
                  <a:lnTo>
                    <a:pt x="1" y="7598"/>
                  </a:lnTo>
                  <a:lnTo>
                    <a:pt x="38957" y="7598"/>
                  </a:lnTo>
                  <a:lnTo>
                    <a:pt x="38957" y="5537"/>
                  </a:lnTo>
                  <a:lnTo>
                    <a:pt x="35678" y="5537"/>
                  </a:lnTo>
                  <a:lnTo>
                    <a:pt x="35678" y="1"/>
                  </a:lnTo>
                  <a:lnTo>
                    <a:pt x="32749" y="1"/>
                  </a:lnTo>
                  <a:lnTo>
                    <a:pt x="32749" y="5537"/>
                  </a:lnTo>
                  <a:lnTo>
                    <a:pt x="22152" y="5537"/>
                  </a:lnTo>
                  <a:lnTo>
                    <a:pt x="22152" y="1"/>
                  </a:lnTo>
                  <a:lnTo>
                    <a:pt x="16806" y="1"/>
                  </a:lnTo>
                  <a:lnTo>
                    <a:pt x="16806" y="5537"/>
                  </a:lnTo>
                  <a:lnTo>
                    <a:pt x="6207" y="5537"/>
                  </a:lnTo>
                  <a:lnTo>
                    <a:pt x="6207" y="1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dk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8"/>
            <p:cNvSpPr/>
            <p:nvPr/>
          </p:nvSpPr>
          <p:spPr>
            <a:xfrm>
              <a:off x="2172271" y="3598576"/>
              <a:ext cx="83559" cy="83674"/>
            </a:xfrm>
            <a:custGeom>
              <a:avLst/>
              <a:gdLst/>
              <a:ahLst/>
              <a:cxnLst/>
              <a:rect l="l" t="t" r="r" b="b"/>
              <a:pathLst>
                <a:path w="1452" h="1454" extrusionOk="0">
                  <a:moveTo>
                    <a:pt x="0" y="0"/>
                  </a:moveTo>
                  <a:lnTo>
                    <a:pt x="0" y="1453"/>
                  </a:lnTo>
                  <a:lnTo>
                    <a:pt x="1452" y="1453"/>
                  </a:lnTo>
                  <a:lnTo>
                    <a:pt x="14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8"/>
            <p:cNvSpPr/>
            <p:nvPr/>
          </p:nvSpPr>
          <p:spPr>
            <a:xfrm>
              <a:off x="2553628" y="3598576"/>
              <a:ext cx="83617" cy="83674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1" y="0"/>
                  </a:moveTo>
                  <a:lnTo>
                    <a:pt x="1" y="1453"/>
                  </a:lnTo>
                  <a:lnTo>
                    <a:pt x="1452" y="1453"/>
                  </a:lnTo>
                  <a:lnTo>
                    <a:pt x="14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8"/>
            <p:cNvSpPr/>
            <p:nvPr/>
          </p:nvSpPr>
          <p:spPr>
            <a:xfrm>
              <a:off x="2362921" y="3598576"/>
              <a:ext cx="83674" cy="83674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0" y="0"/>
                  </a:moveTo>
                  <a:lnTo>
                    <a:pt x="0" y="1453"/>
                  </a:lnTo>
                  <a:lnTo>
                    <a:pt x="1453" y="1453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8"/>
            <p:cNvSpPr/>
            <p:nvPr/>
          </p:nvSpPr>
          <p:spPr>
            <a:xfrm>
              <a:off x="949305" y="4095656"/>
              <a:ext cx="82868" cy="45290"/>
            </a:xfrm>
            <a:custGeom>
              <a:avLst/>
              <a:gdLst/>
              <a:ahLst/>
              <a:cxnLst/>
              <a:rect l="l" t="t" r="r" b="b"/>
              <a:pathLst>
                <a:path w="1440" h="787" extrusionOk="0">
                  <a:moveTo>
                    <a:pt x="1" y="1"/>
                  </a:moveTo>
                  <a:lnTo>
                    <a:pt x="1" y="787"/>
                  </a:lnTo>
                  <a:lnTo>
                    <a:pt x="1439" y="787"/>
                  </a:lnTo>
                  <a:lnTo>
                    <a:pt x="14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8"/>
            <p:cNvSpPr/>
            <p:nvPr/>
          </p:nvSpPr>
          <p:spPr>
            <a:xfrm>
              <a:off x="2736969" y="4095656"/>
              <a:ext cx="82811" cy="45290"/>
            </a:xfrm>
            <a:custGeom>
              <a:avLst/>
              <a:gdLst/>
              <a:ahLst/>
              <a:cxnLst/>
              <a:rect l="l" t="t" r="r" b="b"/>
              <a:pathLst>
                <a:path w="1439" h="787" extrusionOk="0">
                  <a:moveTo>
                    <a:pt x="0" y="1"/>
                  </a:moveTo>
                  <a:lnTo>
                    <a:pt x="0" y="787"/>
                  </a:lnTo>
                  <a:lnTo>
                    <a:pt x="1439" y="787"/>
                  </a:lnTo>
                  <a:lnTo>
                    <a:pt x="14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8"/>
            <p:cNvSpPr/>
            <p:nvPr/>
          </p:nvSpPr>
          <p:spPr>
            <a:xfrm>
              <a:off x="2564734" y="4095656"/>
              <a:ext cx="82811" cy="45290"/>
            </a:xfrm>
            <a:custGeom>
              <a:avLst/>
              <a:gdLst/>
              <a:ahLst/>
              <a:cxnLst/>
              <a:rect l="l" t="t" r="r" b="b"/>
              <a:pathLst>
                <a:path w="1439" h="787" extrusionOk="0">
                  <a:moveTo>
                    <a:pt x="0" y="1"/>
                  </a:moveTo>
                  <a:lnTo>
                    <a:pt x="0" y="787"/>
                  </a:lnTo>
                  <a:lnTo>
                    <a:pt x="1439" y="787"/>
                  </a:lnTo>
                  <a:lnTo>
                    <a:pt x="14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8"/>
            <p:cNvSpPr/>
            <p:nvPr/>
          </p:nvSpPr>
          <p:spPr>
            <a:xfrm>
              <a:off x="1224029" y="4095656"/>
              <a:ext cx="82811" cy="45290"/>
            </a:xfrm>
            <a:custGeom>
              <a:avLst/>
              <a:gdLst/>
              <a:ahLst/>
              <a:cxnLst/>
              <a:rect l="l" t="t" r="r" b="b"/>
              <a:pathLst>
                <a:path w="1439" h="787" extrusionOk="0">
                  <a:moveTo>
                    <a:pt x="0" y="1"/>
                  </a:moveTo>
                  <a:lnTo>
                    <a:pt x="0" y="787"/>
                  </a:lnTo>
                  <a:lnTo>
                    <a:pt x="1439" y="787"/>
                  </a:lnTo>
                  <a:lnTo>
                    <a:pt x="14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8"/>
            <p:cNvSpPr/>
            <p:nvPr/>
          </p:nvSpPr>
          <p:spPr>
            <a:xfrm>
              <a:off x="3011636" y="4095656"/>
              <a:ext cx="82753" cy="45290"/>
            </a:xfrm>
            <a:custGeom>
              <a:avLst/>
              <a:gdLst/>
              <a:ahLst/>
              <a:cxnLst/>
              <a:rect l="l" t="t" r="r" b="b"/>
              <a:pathLst>
                <a:path w="1438" h="787" extrusionOk="0">
                  <a:moveTo>
                    <a:pt x="1" y="1"/>
                  </a:moveTo>
                  <a:lnTo>
                    <a:pt x="1" y="787"/>
                  </a:lnTo>
                  <a:lnTo>
                    <a:pt x="1438" y="787"/>
                  </a:lnTo>
                  <a:lnTo>
                    <a:pt x="14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8"/>
            <p:cNvSpPr/>
            <p:nvPr/>
          </p:nvSpPr>
          <p:spPr>
            <a:xfrm>
              <a:off x="2290125" y="4095656"/>
              <a:ext cx="82753" cy="45290"/>
            </a:xfrm>
            <a:custGeom>
              <a:avLst/>
              <a:gdLst/>
              <a:ahLst/>
              <a:cxnLst/>
              <a:rect l="l" t="t" r="r" b="b"/>
              <a:pathLst>
                <a:path w="1438" h="787" extrusionOk="0">
                  <a:moveTo>
                    <a:pt x="0" y="1"/>
                  </a:moveTo>
                  <a:lnTo>
                    <a:pt x="0" y="787"/>
                  </a:lnTo>
                  <a:lnTo>
                    <a:pt x="1437" y="787"/>
                  </a:lnTo>
                  <a:lnTo>
                    <a:pt x="14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8"/>
            <p:cNvSpPr/>
            <p:nvPr/>
          </p:nvSpPr>
          <p:spPr>
            <a:xfrm>
              <a:off x="464250" y="3780133"/>
              <a:ext cx="3129491" cy="408127"/>
            </a:xfrm>
            <a:custGeom>
              <a:avLst/>
              <a:gdLst/>
              <a:ahLst/>
              <a:cxnLst/>
              <a:rect l="l" t="t" r="r" b="b"/>
              <a:pathLst>
                <a:path w="54381" h="7092" extrusionOk="0">
                  <a:moveTo>
                    <a:pt x="15518" y="1"/>
                  </a:moveTo>
                  <a:lnTo>
                    <a:pt x="15518" y="2673"/>
                  </a:lnTo>
                  <a:cubicBezTo>
                    <a:pt x="15112" y="2664"/>
                    <a:pt x="14705" y="2656"/>
                    <a:pt x="14296" y="2646"/>
                  </a:cubicBezTo>
                  <a:lnTo>
                    <a:pt x="14296" y="2"/>
                  </a:lnTo>
                  <a:lnTo>
                    <a:pt x="13661" y="2"/>
                  </a:lnTo>
                  <a:lnTo>
                    <a:pt x="13661" y="2630"/>
                  </a:lnTo>
                  <a:cubicBezTo>
                    <a:pt x="13255" y="2620"/>
                    <a:pt x="12847" y="2607"/>
                    <a:pt x="12440" y="2594"/>
                  </a:cubicBezTo>
                  <a:lnTo>
                    <a:pt x="12440" y="2"/>
                  </a:lnTo>
                  <a:lnTo>
                    <a:pt x="12377" y="2"/>
                  </a:lnTo>
                  <a:cubicBezTo>
                    <a:pt x="12377" y="2"/>
                    <a:pt x="12170" y="64"/>
                    <a:pt x="11805" y="163"/>
                  </a:cubicBezTo>
                  <a:lnTo>
                    <a:pt x="11805" y="2572"/>
                  </a:lnTo>
                  <a:cubicBezTo>
                    <a:pt x="11396" y="2558"/>
                    <a:pt x="10989" y="2542"/>
                    <a:pt x="10584" y="2525"/>
                  </a:cubicBezTo>
                  <a:lnTo>
                    <a:pt x="10584" y="484"/>
                  </a:lnTo>
                  <a:cubicBezTo>
                    <a:pt x="10385" y="533"/>
                    <a:pt x="10173" y="586"/>
                    <a:pt x="9949" y="639"/>
                  </a:cubicBezTo>
                  <a:lnTo>
                    <a:pt x="9949" y="2496"/>
                  </a:lnTo>
                  <a:cubicBezTo>
                    <a:pt x="9536" y="2476"/>
                    <a:pt x="9128" y="2456"/>
                    <a:pt x="8727" y="2433"/>
                  </a:cubicBezTo>
                  <a:lnTo>
                    <a:pt x="8727" y="919"/>
                  </a:lnTo>
                  <a:cubicBezTo>
                    <a:pt x="8520" y="963"/>
                    <a:pt x="8309" y="1009"/>
                    <a:pt x="8091" y="1053"/>
                  </a:cubicBezTo>
                  <a:lnTo>
                    <a:pt x="8091" y="2396"/>
                  </a:lnTo>
                  <a:cubicBezTo>
                    <a:pt x="7677" y="2372"/>
                    <a:pt x="7270" y="2344"/>
                    <a:pt x="6871" y="2316"/>
                  </a:cubicBezTo>
                  <a:lnTo>
                    <a:pt x="6871" y="1290"/>
                  </a:lnTo>
                  <a:cubicBezTo>
                    <a:pt x="6661" y="1329"/>
                    <a:pt x="6449" y="1366"/>
                    <a:pt x="6236" y="1402"/>
                  </a:cubicBezTo>
                  <a:lnTo>
                    <a:pt x="6236" y="2267"/>
                  </a:lnTo>
                  <a:cubicBezTo>
                    <a:pt x="5815" y="2232"/>
                    <a:pt x="5408" y="2197"/>
                    <a:pt x="5015" y="2158"/>
                  </a:cubicBezTo>
                  <a:lnTo>
                    <a:pt x="5015" y="1590"/>
                  </a:lnTo>
                  <a:cubicBezTo>
                    <a:pt x="4803" y="1619"/>
                    <a:pt x="4592" y="1646"/>
                    <a:pt x="4380" y="1672"/>
                  </a:cubicBezTo>
                  <a:lnTo>
                    <a:pt x="4380" y="2092"/>
                  </a:lnTo>
                  <a:cubicBezTo>
                    <a:pt x="2307" y="1864"/>
                    <a:pt x="714" y="1558"/>
                    <a:pt x="1" y="1148"/>
                  </a:cubicBezTo>
                  <a:lnTo>
                    <a:pt x="1" y="1148"/>
                  </a:lnTo>
                  <a:cubicBezTo>
                    <a:pt x="1" y="1148"/>
                    <a:pt x="1808" y="3615"/>
                    <a:pt x="7621" y="4850"/>
                  </a:cubicBezTo>
                  <a:lnTo>
                    <a:pt x="15060" y="4850"/>
                  </a:lnTo>
                  <a:lnTo>
                    <a:pt x="15060" y="7092"/>
                  </a:lnTo>
                  <a:lnTo>
                    <a:pt x="15661" y="7092"/>
                  </a:lnTo>
                  <a:lnTo>
                    <a:pt x="15661" y="4850"/>
                  </a:lnTo>
                  <a:lnTo>
                    <a:pt x="17882" y="4850"/>
                  </a:lnTo>
                  <a:cubicBezTo>
                    <a:pt x="17925" y="4851"/>
                    <a:pt x="17966" y="4854"/>
                    <a:pt x="18009" y="4856"/>
                  </a:cubicBezTo>
                  <a:lnTo>
                    <a:pt x="18009" y="4850"/>
                  </a:lnTo>
                  <a:lnTo>
                    <a:pt x="22886" y="4850"/>
                  </a:lnTo>
                  <a:lnTo>
                    <a:pt x="22886" y="7092"/>
                  </a:lnTo>
                  <a:lnTo>
                    <a:pt x="23487" y="7092"/>
                  </a:lnTo>
                  <a:lnTo>
                    <a:pt x="23487" y="4850"/>
                  </a:lnTo>
                  <a:lnTo>
                    <a:pt x="30639" y="4850"/>
                  </a:lnTo>
                  <a:lnTo>
                    <a:pt x="30639" y="7092"/>
                  </a:lnTo>
                  <a:lnTo>
                    <a:pt x="31240" y="7092"/>
                  </a:lnTo>
                  <a:lnTo>
                    <a:pt x="31240" y="4850"/>
                  </a:lnTo>
                  <a:lnTo>
                    <a:pt x="38383" y="4850"/>
                  </a:lnTo>
                  <a:lnTo>
                    <a:pt x="38383" y="7092"/>
                  </a:lnTo>
                  <a:lnTo>
                    <a:pt x="38984" y="7092"/>
                  </a:lnTo>
                  <a:lnTo>
                    <a:pt x="38984" y="4850"/>
                  </a:lnTo>
                  <a:lnTo>
                    <a:pt x="46577" y="4850"/>
                  </a:lnTo>
                  <a:cubicBezTo>
                    <a:pt x="52388" y="3615"/>
                    <a:pt x="54380" y="1148"/>
                    <a:pt x="54380" y="1148"/>
                  </a:cubicBezTo>
                  <a:lnTo>
                    <a:pt x="54380" y="1148"/>
                  </a:lnTo>
                  <a:cubicBezTo>
                    <a:pt x="53840" y="1458"/>
                    <a:pt x="52791" y="1710"/>
                    <a:pt x="51412" y="1913"/>
                  </a:cubicBezTo>
                  <a:lnTo>
                    <a:pt x="51412" y="1792"/>
                  </a:lnTo>
                  <a:cubicBezTo>
                    <a:pt x="51202" y="1776"/>
                    <a:pt x="50990" y="1758"/>
                    <a:pt x="50778" y="1736"/>
                  </a:cubicBezTo>
                  <a:lnTo>
                    <a:pt x="50778" y="1999"/>
                  </a:lnTo>
                  <a:cubicBezTo>
                    <a:pt x="50390" y="2049"/>
                    <a:pt x="49982" y="2095"/>
                    <a:pt x="49556" y="2139"/>
                  </a:cubicBezTo>
                  <a:lnTo>
                    <a:pt x="49556" y="1609"/>
                  </a:lnTo>
                  <a:cubicBezTo>
                    <a:pt x="49343" y="1580"/>
                    <a:pt x="49131" y="1548"/>
                    <a:pt x="48920" y="1517"/>
                  </a:cubicBezTo>
                  <a:lnTo>
                    <a:pt x="48920" y="2199"/>
                  </a:lnTo>
                  <a:cubicBezTo>
                    <a:pt x="48526" y="2235"/>
                    <a:pt x="48118" y="2270"/>
                    <a:pt x="47700" y="2301"/>
                  </a:cubicBezTo>
                  <a:lnTo>
                    <a:pt x="47700" y="1316"/>
                  </a:lnTo>
                  <a:cubicBezTo>
                    <a:pt x="47485" y="1277"/>
                    <a:pt x="47272" y="1239"/>
                    <a:pt x="47064" y="1198"/>
                  </a:cubicBezTo>
                  <a:lnTo>
                    <a:pt x="47064" y="2346"/>
                  </a:lnTo>
                  <a:cubicBezTo>
                    <a:pt x="46666" y="2373"/>
                    <a:pt x="46257" y="2399"/>
                    <a:pt x="45842" y="2422"/>
                  </a:cubicBezTo>
                  <a:lnTo>
                    <a:pt x="45842" y="949"/>
                  </a:lnTo>
                  <a:cubicBezTo>
                    <a:pt x="45626" y="901"/>
                    <a:pt x="45413" y="856"/>
                    <a:pt x="45208" y="808"/>
                  </a:cubicBezTo>
                  <a:lnTo>
                    <a:pt x="45208" y="2458"/>
                  </a:lnTo>
                  <a:cubicBezTo>
                    <a:pt x="44805" y="2478"/>
                    <a:pt x="44398" y="2498"/>
                    <a:pt x="43986" y="2515"/>
                  </a:cubicBezTo>
                  <a:lnTo>
                    <a:pt x="43986" y="519"/>
                  </a:lnTo>
                  <a:cubicBezTo>
                    <a:pt x="43758" y="463"/>
                    <a:pt x="43546" y="408"/>
                    <a:pt x="43351" y="358"/>
                  </a:cubicBezTo>
                  <a:lnTo>
                    <a:pt x="43351" y="2542"/>
                  </a:lnTo>
                  <a:cubicBezTo>
                    <a:pt x="42947" y="2558"/>
                    <a:pt x="42539" y="2574"/>
                    <a:pt x="42130" y="2587"/>
                  </a:cubicBezTo>
                  <a:lnTo>
                    <a:pt x="42130" y="25"/>
                  </a:lnTo>
                  <a:cubicBezTo>
                    <a:pt x="42077" y="9"/>
                    <a:pt x="42050" y="1"/>
                    <a:pt x="42050" y="1"/>
                  </a:cubicBezTo>
                  <a:lnTo>
                    <a:pt x="41495" y="1"/>
                  </a:lnTo>
                  <a:lnTo>
                    <a:pt x="41495" y="2607"/>
                  </a:lnTo>
                  <a:cubicBezTo>
                    <a:pt x="41092" y="2620"/>
                    <a:pt x="40689" y="2631"/>
                    <a:pt x="40286" y="2641"/>
                  </a:cubicBezTo>
                  <a:lnTo>
                    <a:pt x="40286" y="1"/>
                  </a:lnTo>
                  <a:lnTo>
                    <a:pt x="39651" y="1"/>
                  </a:lnTo>
                  <a:lnTo>
                    <a:pt x="39651" y="2656"/>
                  </a:lnTo>
                  <a:cubicBezTo>
                    <a:pt x="39242" y="2666"/>
                    <a:pt x="38835" y="2673"/>
                    <a:pt x="38429" y="2680"/>
                  </a:cubicBezTo>
                  <a:lnTo>
                    <a:pt x="38429" y="1"/>
                  </a:lnTo>
                  <a:lnTo>
                    <a:pt x="37795" y="1"/>
                  </a:lnTo>
                  <a:lnTo>
                    <a:pt x="37795" y="2691"/>
                  </a:lnTo>
                  <a:cubicBezTo>
                    <a:pt x="37383" y="2697"/>
                    <a:pt x="36974" y="2703"/>
                    <a:pt x="36573" y="2707"/>
                  </a:cubicBezTo>
                  <a:lnTo>
                    <a:pt x="36573" y="1"/>
                  </a:lnTo>
                  <a:lnTo>
                    <a:pt x="35937" y="1"/>
                  </a:lnTo>
                  <a:lnTo>
                    <a:pt x="35937" y="2714"/>
                  </a:lnTo>
                  <a:cubicBezTo>
                    <a:pt x="35523" y="2719"/>
                    <a:pt x="35116" y="2722"/>
                    <a:pt x="34717" y="2723"/>
                  </a:cubicBezTo>
                  <a:lnTo>
                    <a:pt x="34717" y="1"/>
                  </a:lnTo>
                  <a:lnTo>
                    <a:pt x="34081" y="1"/>
                  </a:lnTo>
                  <a:lnTo>
                    <a:pt x="34081" y="2727"/>
                  </a:lnTo>
                  <a:cubicBezTo>
                    <a:pt x="33663" y="2729"/>
                    <a:pt x="33254" y="2730"/>
                    <a:pt x="32859" y="2730"/>
                  </a:cubicBezTo>
                  <a:lnTo>
                    <a:pt x="32859" y="1"/>
                  </a:lnTo>
                  <a:lnTo>
                    <a:pt x="32226" y="1"/>
                  </a:lnTo>
                  <a:lnTo>
                    <a:pt x="32226" y="2730"/>
                  </a:lnTo>
                  <a:cubicBezTo>
                    <a:pt x="31798" y="2730"/>
                    <a:pt x="31389" y="2729"/>
                    <a:pt x="31004" y="2727"/>
                  </a:cubicBezTo>
                  <a:lnTo>
                    <a:pt x="31004" y="1"/>
                  </a:lnTo>
                  <a:lnTo>
                    <a:pt x="30370" y="1"/>
                  </a:lnTo>
                  <a:lnTo>
                    <a:pt x="30370" y="2724"/>
                  </a:lnTo>
                  <a:cubicBezTo>
                    <a:pt x="29922" y="2722"/>
                    <a:pt x="29512" y="2719"/>
                    <a:pt x="29148" y="2714"/>
                  </a:cubicBezTo>
                  <a:lnTo>
                    <a:pt x="29148" y="1"/>
                  </a:lnTo>
                  <a:lnTo>
                    <a:pt x="28512" y="1"/>
                  </a:lnTo>
                  <a:lnTo>
                    <a:pt x="28512" y="2709"/>
                  </a:lnTo>
                  <a:cubicBezTo>
                    <a:pt x="27894" y="2701"/>
                    <a:pt x="27471" y="2694"/>
                    <a:pt x="27290" y="2691"/>
                  </a:cubicBezTo>
                  <a:lnTo>
                    <a:pt x="27290" y="1"/>
                  </a:lnTo>
                  <a:lnTo>
                    <a:pt x="26656" y="1"/>
                  </a:lnTo>
                  <a:lnTo>
                    <a:pt x="26656" y="2699"/>
                  </a:lnTo>
                  <a:cubicBezTo>
                    <a:pt x="26359" y="2703"/>
                    <a:pt x="25945" y="2707"/>
                    <a:pt x="25434" y="2713"/>
                  </a:cubicBezTo>
                  <a:lnTo>
                    <a:pt x="25434" y="1"/>
                  </a:lnTo>
                  <a:lnTo>
                    <a:pt x="24799" y="1"/>
                  </a:lnTo>
                  <a:lnTo>
                    <a:pt x="24799" y="2719"/>
                  </a:lnTo>
                  <a:cubicBezTo>
                    <a:pt x="24428" y="2722"/>
                    <a:pt x="24019" y="2724"/>
                    <a:pt x="23578" y="2726"/>
                  </a:cubicBezTo>
                  <a:lnTo>
                    <a:pt x="23578" y="1"/>
                  </a:lnTo>
                  <a:lnTo>
                    <a:pt x="22943" y="1"/>
                  </a:lnTo>
                  <a:lnTo>
                    <a:pt x="22943" y="2729"/>
                  </a:lnTo>
                  <a:cubicBezTo>
                    <a:pt x="22556" y="2730"/>
                    <a:pt x="22147" y="2730"/>
                    <a:pt x="21723" y="2730"/>
                  </a:cubicBezTo>
                  <a:lnTo>
                    <a:pt x="21723" y="1"/>
                  </a:lnTo>
                  <a:lnTo>
                    <a:pt x="21087" y="1"/>
                  </a:lnTo>
                  <a:lnTo>
                    <a:pt x="21087" y="2730"/>
                  </a:lnTo>
                  <a:cubicBezTo>
                    <a:pt x="20691" y="2729"/>
                    <a:pt x="20284" y="2727"/>
                    <a:pt x="19865" y="2724"/>
                  </a:cubicBezTo>
                  <a:lnTo>
                    <a:pt x="19865" y="1"/>
                  </a:lnTo>
                  <a:lnTo>
                    <a:pt x="19230" y="1"/>
                  </a:lnTo>
                  <a:lnTo>
                    <a:pt x="19230" y="2722"/>
                  </a:lnTo>
                  <a:cubicBezTo>
                    <a:pt x="18831" y="2719"/>
                    <a:pt x="18424" y="2714"/>
                    <a:pt x="18009" y="2710"/>
                  </a:cubicBezTo>
                  <a:lnTo>
                    <a:pt x="18009" y="1"/>
                  </a:lnTo>
                  <a:lnTo>
                    <a:pt x="17374" y="1"/>
                  </a:lnTo>
                  <a:lnTo>
                    <a:pt x="17374" y="2703"/>
                  </a:lnTo>
                  <a:cubicBezTo>
                    <a:pt x="16971" y="2697"/>
                    <a:pt x="16564" y="2691"/>
                    <a:pt x="16153" y="2684"/>
                  </a:cubicBezTo>
                  <a:lnTo>
                    <a:pt x="16153" y="1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dk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8"/>
            <p:cNvSpPr/>
            <p:nvPr/>
          </p:nvSpPr>
          <p:spPr>
            <a:xfrm>
              <a:off x="2117775" y="4095656"/>
              <a:ext cx="82868" cy="45290"/>
            </a:xfrm>
            <a:custGeom>
              <a:avLst/>
              <a:gdLst/>
              <a:ahLst/>
              <a:cxnLst/>
              <a:rect l="l" t="t" r="r" b="b"/>
              <a:pathLst>
                <a:path w="1440" h="787" extrusionOk="0">
                  <a:moveTo>
                    <a:pt x="1" y="1"/>
                  </a:moveTo>
                  <a:lnTo>
                    <a:pt x="1" y="787"/>
                  </a:lnTo>
                  <a:lnTo>
                    <a:pt x="1439" y="787"/>
                  </a:lnTo>
                  <a:lnTo>
                    <a:pt x="14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8"/>
            <p:cNvSpPr/>
            <p:nvPr/>
          </p:nvSpPr>
          <p:spPr>
            <a:xfrm>
              <a:off x="1396264" y="4095656"/>
              <a:ext cx="82811" cy="45290"/>
            </a:xfrm>
            <a:custGeom>
              <a:avLst/>
              <a:gdLst/>
              <a:ahLst/>
              <a:cxnLst/>
              <a:rect l="l" t="t" r="r" b="b"/>
              <a:pathLst>
                <a:path w="1439" h="787" extrusionOk="0">
                  <a:moveTo>
                    <a:pt x="0" y="1"/>
                  </a:moveTo>
                  <a:lnTo>
                    <a:pt x="0" y="787"/>
                  </a:lnTo>
                  <a:lnTo>
                    <a:pt x="1439" y="787"/>
                  </a:lnTo>
                  <a:lnTo>
                    <a:pt x="14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8"/>
            <p:cNvSpPr/>
            <p:nvPr/>
          </p:nvSpPr>
          <p:spPr>
            <a:xfrm>
              <a:off x="1670873" y="4095656"/>
              <a:ext cx="82811" cy="45290"/>
            </a:xfrm>
            <a:custGeom>
              <a:avLst/>
              <a:gdLst/>
              <a:ahLst/>
              <a:cxnLst/>
              <a:rect l="l" t="t" r="r" b="b"/>
              <a:pathLst>
                <a:path w="1439" h="787" extrusionOk="0">
                  <a:moveTo>
                    <a:pt x="0" y="1"/>
                  </a:moveTo>
                  <a:lnTo>
                    <a:pt x="0" y="787"/>
                  </a:lnTo>
                  <a:lnTo>
                    <a:pt x="1439" y="787"/>
                  </a:lnTo>
                  <a:lnTo>
                    <a:pt x="14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8"/>
            <p:cNvSpPr/>
            <p:nvPr/>
          </p:nvSpPr>
          <p:spPr>
            <a:xfrm>
              <a:off x="1843166" y="4095656"/>
              <a:ext cx="82868" cy="45290"/>
            </a:xfrm>
            <a:custGeom>
              <a:avLst/>
              <a:gdLst/>
              <a:ahLst/>
              <a:cxnLst/>
              <a:rect l="l" t="t" r="r" b="b"/>
              <a:pathLst>
                <a:path w="1440" h="787" extrusionOk="0">
                  <a:moveTo>
                    <a:pt x="1" y="1"/>
                  </a:moveTo>
                  <a:lnTo>
                    <a:pt x="1" y="787"/>
                  </a:lnTo>
                  <a:lnTo>
                    <a:pt x="1439" y="787"/>
                  </a:lnTo>
                  <a:lnTo>
                    <a:pt x="14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52E1D-93D3-3DDB-70A3-380EE838E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B2B381-42B3-74CD-1175-8D5E5982E3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87A8CD-0B3F-3C1A-3F8C-4C192F21FEE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E5F3532-A2BF-6C94-BFC7-3CD30C490AD1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445748-1146-F0DA-5774-7FD1B8BE9B95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TW"/>
          </a:p>
        </p:txBody>
      </p:sp>
      <p:pic>
        <p:nvPicPr>
          <p:cNvPr id="18434" name="Picture 2" descr="K-pop's past, present and future stars, all in one place : Korea.net : The  official website of the Republic of Korea">
            <a:extLst>
              <a:ext uri="{FF2B5EF4-FFF2-40B4-BE49-F238E27FC236}">
                <a16:creationId xmlns:a16="http://schemas.microsoft.com/office/drawing/2014/main" id="{65C531F5-44AA-270F-4A7E-9FBFA27EE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19" y="0"/>
            <a:ext cx="388677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Idols of K-Pop – HarperCollins">
            <a:extLst>
              <a:ext uri="{FF2B5EF4-FFF2-40B4-BE49-F238E27FC236}">
                <a16:creationId xmlns:a16="http://schemas.microsoft.com/office/drawing/2014/main" id="{218AACBE-2DE7-BE1C-968F-B52E1016F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063" y="0"/>
            <a:ext cx="35956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522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56"/>
          <p:cNvSpPr/>
          <p:nvPr/>
        </p:nvSpPr>
        <p:spPr>
          <a:xfrm flipH="1">
            <a:off x="5854675" y="1416325"/>
            <a:ext cx="2576100" cy="318780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56"/>
          <p:cNvSpPr/>
          <p:nvPr/>
        </p:nvSpPr>
        <p:spPr>
          <a:xfrm>
            <a:off x="713225" y="3690763"/>
            <a:ext cx="4929300" cy="3837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56"/>
          <p:cNvSpPr/>
          <p:nvPr/>
        </p:nvSpPr>
        <p:spPr>
          <a:xfrm>
            <a:off x="2451575" y="1069038"/>
            <a:ext cx="1452600" cy="1452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56"/>
          <p:cNvSpPr txBox="1">
            <a:spLocks noGrp="1"/>
          </p:cNvSpPr>
          <p:nvPr>
            <p:ph type="title" idx="2"/>
          </p:nvPr>
        </p:nvSpPr>
        <p:spPr>
          <a:xfrm>
            <a:off x="2510225" y="1399063"/>
            <a:ext cx="1335300" cy="94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04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880" name="Google Shape;880;p56"/>
          <p:cNvSpPr txBox="1">
            <a:spLocks noGrp="1"/>
          </p:cNvSpPr>
          <p:nvPr>
            <p:ph type="subTitle" idx="1"/>
          </p:nvPr>
        </p:nvSpPr>
        <p:spPr>
          <a:xfrm>
            <a:off x="865775" y="3715363"/>
            <a:ext cx="4624200" cy="3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Thank you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881" name="Google Shape;881;p56"/>
          <p:cNvSpPr txBox="1">
            <a:spLocks noGrp="1"/>
          </p:cNvSpPr>
          <p:nvPr>
            <p:ph type="title"/>
          </p:nvPr>
        </p:nvSpPr>
        <p:spPr>
          <a:xfrm>
            <a:off x="236511" y="2604358"/>
            <a:ext cx="5946478" cy="10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Kamsahamnida</a:t>
            </a:r>
            <a:endParaRPr dirty="0"/>
          </a:p>
        </p:txBody>
      </p:sp>
      <p:grpSp>
        <p:nvGrpSpPr>
          <p:cNvPr id="882" name="Google Shape;882;p56"/>
          <p:cNvGrpSpPr/>
          <p:nvPr/>
        </p:nvGrpSpPr>
        <p:grpSpPr>
          <a:xfrm>
            <a:off x="6053650" y="932234"/>
            <a:ext cx="2237236" cy="3279032"/>
            <a:chOff x="6053650" y="1338686"/>
            <a:chExt cx="2237236" cy="3279032"/>
          </a:xfrm>
        </p:grpSpPr>
        <p:sp>
          <p:nvSpPr>
            <p:cNvPr id="883" name="Google Shape;883;p56"/>
            <p:cNvSpPr/>
            <p:nvPr/>
          </p:nvSpPr>
          <p:spPr>
            <a:xfrm>
              <a:off x="6053650" y="2432724"/>
              <a:ext cx="2237236" cy="2075389"/>
            </a:xfrm>
            <a:custGeom>
              <a:avLst/>
              <a:gdLst/>
              <a:ahLst/>
              <a:cxnLst/>
              <a:rect l="l" t="t" r="r" b="b"/>
              <a:pathLst>
                <a:path w="16815" h="16816" extrusionOk="0">
                  <a:moveTo>
                    <a:pt x="8408" y="1"/>
                  </a:moveTo>
                  <a:cubicBezTo>
                    <a:pt x="3765" y="1"/>
                    <a:pt x="0" y="3766"/>
                    <a:pt x="0" y="8409"/>
                  </a:cubicBezTo>
                  <a:cubicBezTo>
                    <a:pt x="0" y="13052"/>
                    <a:pt x="3765" y="16816"/>
                    <a:pt x="8408" y="16816"/>
                  </a:cubicBezTo>
                  <a:cubicBezTo>
                    <a:pt x="13050" y="16816"/>
                    <a:pt x="16815" y="13052"/>
                    <a:pt x="16815" y="8409"/>
                  </a:cubicBezTo>
                  <a:cubicBezTo>
                    <a:pt x="16815" y="3766"/>
                    <a:pt x="13050" y="1"/>
                    <a:pt x="840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4" name="Google Shape;884;p56"/>
            <p:cNvGrpSpPr/>
            <p:nvPr/>
          </p:nvGrpSpPr>
          <p:grpSpPr>
            <a:xfrm>
              <a:off x="6150827" y="1338686"/>
              <a:ext cx="2057561" cy="3279032"/>
              <a:chOff x="6258793" y="1447092"/>
              <a:chExt cx="2045086" cy="3259151"/>
            </a:xfrm>
          </p:grpSpPr>
          <p:sp>
            <p:nvSpPr>
              <p:cNvPr id="885" name="Google Shape;885;p56"/>
              <p:cNvSpPr/>
              <p:nvPr/>
            </p:nvSpPr>
            <p:spPr>
              <a:xfrm>
                <a:off x="6693320" y="1447092"/>
                <a:ext cx="1175937" cy="1073109"/>
              </a:xfrm>
              <a:custGeom>
                <a:avLst/>
                <a:gdLst/>
                <a:ahLst/>
                <a:cxnLst/>
                <a:rect l="l" t="t" r="r" b="b"/>
                <a:pathLst>
                  <a:path w="20802" h="18983" extrusionOk="0">
                    <a:moveTo>
                      <a:pt x="10396" y="1"/>
                    </a:moveTo>
                    <a:cubicBezTo>
                      <a:pt x="10396" y="1"/>
                      <a:pt x="8177" y="2238"/>
                      <a:pt x="4559" y="3798"/>
                    </a:cubicBezTo>
                    <a:cubicBezTo>
                      <a:pt x="3246" y="4365"/>
                      <a:pt x="650" y="6205"/>
                      <a:pt x="333" y="9885"/>
                    </a:cubicBezTo>
                    <a:cubicBezTo>
                      <a:pt x="1" y="13761"/>
                      <a:pt x="2244" y="18903"/>
                      <a:pt x="10310" y="18980"/>
                    </a:cubicBezTo>
                    <a:lnTo>
                      <a:pt x="10310" y="18983"/>
                    </a:lnTo>
                    <a:cubicBezTo>
                      <a:pt x="10342" y="18983"/>
                      <a:pt x="10370" y="18981"/>
                      <a:pt x="10400" y="18981"/>
                    </a:cubicBezTo>
                    <a:cubicBezTo>
                      <a:pt x="10432" y="18981"/>
                      <a:pt x="10461" y="18983"/>
                      <a:pt x="10491" y="18983"/>
                    </a:cubicBezTo>
                    <a:lnTo>
                      <a:pt x="10491" y="18980"/>
                    </a:lnTo>
                    <a:cubicBezTo>
                      <a:pt x="18558" y="18903"/>
                      <a:pt x="20802" y="13761"/>
                      <a:pt x="20469" y="9885"/>
                    </a:cubicBezTo>
                    <a:cubicBezTo>
                      <a:pt x="20152" y="6205"/>
                      <a:pt x="17556" y="4365"/>
                      <a:pt x="16244" y="3798"/>
                    </a:cubicBezTo>
                    <a:cubicBezTo>
                      <a:pt x="12625" y="2237"/>
                      <a:pt x="10406" y="1"/>
                      <a:pt x="1040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56"/>
              <p:cNvSpPr/>
              <p:nvPr/>
            </p:nvSpPr>
            <p:spPr>
              <a:xfrm>
                <a:off x="6539622" y="1741939"/>
                <a:ext cx="1482725" cy="1998449"/>
              </a:xfrm>
              <a:custGeom>
                <a:avLst/>
                <a:gdLst/>
                <a:ahLst/>
                <a:cxnLst/>
                <a:rect l="l" t="t" r="r" b="b"/>
                <a:pathLst>
                  <a:path w="26229" h="35352" extrusionOk="0">
                    <a:moveTo>
                      <a:pt x="13135" y="1"/>
                    </a:moveTo>
                    <a:cubicBezTo>
                      <a:pt x="13135" y="1"/>
                      <a:pt x="9908" y="437"/>
                      <a:pt x="9304" y="1711"/>
                    </a:cubicBezTo>
                    <a:cubicBezTo>
                      <a:pt x="8700" y="2986"/>
                      <a:pt x="8008" y="7779"/>
                      <a:pt x="9739" y="10201"/>
                    </a:cubicBezTo>
                    <a:cubicBezTo>
                      <a:pt x="10011" y="10583"/>
                      <a:pt x="10290" y="10884"/>
                      <a:pt x="10566" y="11131"/>
                    </a:cubicBezTo>
                    <a:cubicBezTo>
                      <a:pt x="10175" y="12292"/>
                      <a:pt x="9260" y="13585"/>
                      <a:pt x="8252" y="13879"/>
                    </a:cubicBezTo>
                    <a:cubicBezTo>
                      <a:pt x="7864" y="13991"/>
                      <a:pt x="7444" y="14098"/>
                      <a:pt x="7014" y="14210"/>
                    </a:cubicBezTo>
                    <a:cubicBezTo>
                      <a:pt x="6809" y="14197"/>
                      <a:pt x="6469" y="14182"/>
                      <a:pt x="6053" y="14182"/>
                    </a:cubicBezTo>
                    <a:cubicBezTo>
                      <a:pt x="4570" y="14182"/>
                      <a:pt x="2125" y="14380"/>
                      <a:pt x="1416" y="15624"/>
                    </a:cubicBezTo>
                    <a:cubicBezTo>
                      <a:pt x="519" y="17196"/>
                      <a:pt x="393" y="17592"/>
                      <a:pt x="431" y="22255"/>
                    </a:cubicBezTo>
                    <a:cubicBezTo>
                      <a:pt x="468" y="26919"/>
                      <a:pt x="0" y="29297"/>
                      <a:pt x="139" y="30783"/>
                    </a:cubicBezTo>
                    <a:cubicBezTo>
                      <a:pt x="139" y="30784"/>
                      <a:pt x="141" y="30784"/>
                      <a:pt x="141" y="30786"/>
                    </a:cubicBezTo>
                    <a:cubicBezTo>
                      <a:pt x="138" y="31468"/>
                      <a:pt x="246" y="32175"/>
                      <a:pt x="709" y="32175"/>
                    </a:cubicBezTo>
                    <a:cubicBezTo>
                      <a:pt x="1602" y="32175"/>
                      <a:pt x="1475" y="32224"/>
                      <a:pt x="1931" y="32312"/>
                    </a:cubicBezTo>
                    <a:cubicBezTo>
                      <a:pt x="2388" y="32399"/>
                      <a:pt x="2542" y="32554"/>
                      <a:pt x="2619" y="33545"/>
                    </a:cubicBezTo>
                    <a:cubicBezTo>
                      <a:pt x="2658" y="34035"/>
                      <a:pt x="2829" y="34214"/>
                      <a:pt x="3001" y="34214"/>
                    </a:cubicBezTo>
                    <a:cubicBezTo>
                      <a:pt x="3077" y="34214"/>
                      <a:pt x="3153" y="34180"/>
                      <a:pt x="3219" y="34123"/>
                    </a:cubicBezTo>
                    <a:cubicBezTo>
                      <a:pt x="3219" y="34123"/>
                      <a:pt x="3276" y="34789"/>
                      <a:pt x="3280" y="34827"/>
                    </a:cubicBezTo>
                    <a:cubicBezTo>
                      <a:pt x="3292" y="34935"/>
                      <a:pt x="3335" y="35134"/>
                      <a:pt x="3496" y="35159"/>
                    </a:cubicBezTo>
                    <a:cubicBezTo>
                      <a:pt x="3508" y="35161"/>
                      <a:pt x="3520" y="35161"/>
                      <a:pt x="3532" y="35161"/>
                    </a:cubicBezTo>
                    <a:cubicBezTo>
                      <a:pt x="3813" y="35161"/>
                      <a:pt x="3838" y="34637"/>
                      <a:pt x="3855" y="34637"/>
                    </a:cubicBezTo>
                    <a:cubicBezTo>
                      <a:pt x="3858" y="34637"/>
                      <a:pt x="3861" y="34659"/>
                      <a:pt x="3866" y="34711"/>
                    </a:cubicBezTo>
                    <a:cubicBezTo>
                      <a:pt x="3867" y="34726"/>
                      <a:pt x="3867" y="34738"/>
                      <a:pt x="3868" y="34751"/>
                    </a:cubicBezTo>
                    <a:cubicBezTo>
                      <a:pt x="3893" y="35037"/>
                      <a:pt x="3917" y="35352"/>
                      <a:pt x="4230" y="35352"/>
                    </a:cubicBezTo>
                    <a:cubicBezTo>
                      <a:pt x="4258" y="35352"/>
                      <a:pt x="4289" y="35349"/>
                      <a:pt x="4322" y="35344"/>
                    </a:cubicBezTo>
                    <a:cubicBezTo>
                      <a:pt x="4740" y="35275"/>
                      <a:pt x="4546" y="33993"/>
                      <a:pt x="4545" y="33993"/>
                    </a:cubicBezTo>
                    <a:lnTo>
                      <a:pt x="4545" y="33993"/>
                    </a:lnTo>
                    <a:cubicBezTo>
                      <a:pt x="4619" y="34292"/>
                      <a:pt x="4785" y="34340"/>
                      <a:pt x="4882" y="34340"/>
                    </a:cubicBezTo>
                    <a:cubicBezTo>
                      <a:pt x="4927" y="34340"/>
                      <a:pt x="4957" y="34330"/>
                      <a:pt x="4957" y="34330"/>
                    </a:cubicBezTo>
                    <a:cubicBezTo>
                      <a:pt x="5463" y="34259"/>
                      <a:pt x="5211" y="32164"/>
                      <a:pt x="5257" y="32164"/>
                    </a:cubicBezTo>
                    <a:cubicBezTo>
                      <a:pt x="5262" y="32164"/>
                      <a:pt x="5270" y="32184"/>
                      <a:pt x="5281" y="32230"/>
                    </a:cubicBezTo>
                    <a:cubicBezTo>
                      <a:pt x="5380" y="32623"/>
                      <a:pt x="5460" y="33561"/>
                      <a:pt x="5932" y="33561"/>
                    </a:cubicBezTo>
                    <a:cubicBezTo>
                      <a:pt x="5974" y="33561"/>
                      <a:pt x="6020" y="33553"/>
                      <a:pt x="6070" y="33537"/>
                    </a:cubicBezTo>
                    <a:cubicBezTo>
                      <a:pt x="6454" y="33407"/>
                      <a:pt x="6277" y="32949"/>
                      <a:pt x="6069" y="32115"/>
                    </a:cubicBezTo>
                    <a:cubicBezTo>
                      <a:pt x="5787" y="30986"/>
                      <a:pt x="5013" y="30634"/>
                      <a:pt x="4370" y="30447"/>
                    </a:cubicBezTo>
                    <a:cubicBezTo>
                      <a:pt x="3992" y="30337"/>
                      <a:pt x="3625" y="30149"/>
                      <a:pt x="3381" y="30010"/>
                    </a:cubicBezTo>
                    <a:cubicBezTo>
                      <a:pt x="3325" y="29896"/>
                      <a:pt x="3312" y="29744"/>
                      <a:pt x="3385" y="29535"/>
                    </a:cubicBezTo>
                    <a:cubicBezTo>
                      <a:pt x="3556" y="29052"/>
                      <a:pt x="3699" y="28299"/>
                      <a:pt x="3807" y="27573"/>
                    </a:cubicBezTo>
                    <a:cubicBezTo>
                      <a:pt x="3815" y="27574"/>
                      <a:pt x="3824" y="27576"/>
                      <a:pt x="3831" y="27577"/>
                    </a:cubicBezTo>
                    <a:cubicBezTo>
                      <a:pt x="4383" y="27688"/>
                      <a:pt x="4828" y="27795"/>
                      <a:pt x="5310" y="27810"/>
                    </a:cubicBezTo>
                    <a:cubicBezTo>
                      <a:pt x="6245" y="27838"/>
                      <a:pt x="7120" y="27781"/>
                      <a:pt x="7950" y="28291"/>
                    </a:cubicBezTo>
                    <a:cubicBezTo>
                      <a:pt x="8596" y="28687"/>
                      <a:pt x="9065" y="29277"/>
                      <a:pt x="9611" y="29789"/>
                    </a:cubicBezTo>
                    <a:cubicBezTo>
                      <a:pt x="10073" y="30222"/>
                      <a:pt x="10665" y="30390"/>
                      <a:pt x="11288" y="30463"/>
                    </a:cubicBezTo>
                    <a:cubicBezTo>
                      <a:pt x="11677" y="30509"/>
                      <a:pt x="12069" y="30521"/>
                      <a:pt x="12462" y="30521"/>
                    </a:cubicBezTo>
                    <a:cubicBezTo>
                      <a:pt x="12574" y="30521"/>
                      <a:pt x="12685" y="30520"/>
                      <a:pt x="12797" y="30519"/>
                    </a:cubicBezTo>
                    <a:cubicBezTo>
                      <a:pt x="12993" y="30558"/>
                      <a:pt x="13194" y="30579"/>
                      <a:pt x="13375" y="30579"/>
                    </a:cubicBezTo>
                    <a:cubicBezTo>
                      <a:pt x="13607" y="30578"/>
                      <a:pt x="13891" y="30529"/>
                      <a:pt x="14162" y="30512"/>
                    </a:cubicBezTo>
                    <a:cubicBezTo>
                      <a:pt x="14258" y="30513"/>
                      <a:pt x="14354" y="30513"/>
                      <a:pt x="14449" y="30515"/>
                    </a:cubicBezTo>
                    <a:cubicBezTo>
                      <a:pt x="14528" y="30520"/>
                      <a:pt x="14607" y="30526"/>
                      <a:pt x="14676" y="30549"/>
                    </a:cubicBezTo>
                    <a:cubicBezTo>
                      <a:pt x="15285" y="30753"/>
                      <a:pt x="14577" y="31219"/>
                      <a:pt x="14287" y="31323"/>
                    </a:cubicBezTo>
                    <a:cubicBezTo>
                      <a:pt x="13896" y="31465"/>
                      <a:pt x="13459" y="31532"/>
                      <a:pt x="13034" y="31532"/>
                    </a:cubicBezTo>
                    <a:cubicBezTo>
                      <a:pt x="12891" y="31532"/>
                      <a:pt x="12750" y="31525"/>
                      <a:pt x="12612" y="31510"/>
                    </a:cubicBezTo>
                    <a:cubicBezTo>
                      <a:pt x="12183" y="31464"/>
                      <a:pt x="11710" y="31455"/>
                      <a:pt x="11285" y="31372"/>
                    </a:cubicBezTo>
                    <a:cubicBezTo>
                      <a:pt x="10855" y="31288"/>
                      <a:pt x="10535" y="31040"/>
                      <a:pt x="10185" y="30789"/>
                    </a:cubicBezTo>
                    <a:cubicBezTo>
                      <a:pt x="10060" y="30698"/>
                      <a:pt x="9985" y="30593"/>
                      <a:pt x="9860" y="30593"/>
                    </a:cubicBezTo>
                    <a:cubicBezTo>
                      <a:pt x="9825" y="30593"/>
                      <a:pt x="9787" y="30601"/>
                      <a:pt x="9743" y="30619"/>
                    </a:cubicBezTo>
                    <a:cubicBezTo>
                      <a:pt x="9478" y="30730"/>
                      <a:pt x="9561" y="30951"/>
                      <a:pt x="9670" y="31136"/>
                    </a:cubicBezTo>
                    <a:cubicBezTo>
                      <a:pt x="10239" y="32110"/>
                      <a:pt x="11114" y="32724"/>
                      <a:pt x="12238" y="32724"/>
                    </a:cubicBezTo>
                    <a:cubicBezTo>
                      <a:pt x="12278" y="32724"/>
                      <a:pt x="12318" y="32723"/>
                      <a:pt x="12359" y="32722"/>
                    </a:cubicBezTo>
                    <a:cubicBezTo>
                      <a:pt x="16131" y="32576"/>
                      <a:pt x="17624" y="32534"/>
                      <a:pt x="18377" y="32444"/>
                    </a:cubicBezTo>
                    <a:cubicBezTo>
                      <a:pt x="20986" y="32127"/>
                      <a:pt x="23152" y="32293"/>
                      <a:pt x="24605" y="31430"/>
                    </a:cubicBezTo>
                    <a:cubicBezTo>
                      <a:pt x="24778" y="31463"/>
                      <a:pt x="24953" y="31490"/>
                      <a:pt x="25127" y="31526"/>
                    </a:cubicBezTo>
                    <a:cubicBezTo>
                      <a:pt x="25322" y="31566"/>
                      <a:pt x="25517" y="31596"/>
                      <a:pt x="25714" y="31626"/>
                    </a:cubicBezTo>
                    <a:cubicBezTo>
                      <a:pt x="25642" y="31217"/>
                      <a:pt x="25672" y="30714"/>
                      <a:pt x="25747" y="30195"/>
                    </a:cubicBezTo>
                    <a:cubicBezTo>
                      <a:pt x="26065" y="29506"/>
                      <a:pt x="26228" y="28571"/>
                      <a:pt x="26228" y="27708"/>
                    </a:cubicBezTo>
                    <a:cubicBezTo>
                      <a:pt x="26228" y="26342"/>
                      <a:pt x="26026" y="24585"/>
                      <a:pt x="26045" y="22255"/>
                    </a:cubicBezTo>
                    <a:cubicBezTo>
                      <a:pt x="26084" y="17591"/>
                      <a:pt x="25956" y="17196"/>
                      <a:pt x="25060" y="15624"/>
                    </a:cubicBezTo>
                    <a:cubicBezTo>
                      <a:pt x="24292" y="14277"/>
                      <a:pt x="21487" y="14100"/>
                      <a:pt x="20073" y="14100"/>
                    </a:cubicBezTo>
                    <a:cubicBezTo>
                      <a:pt x="19573" y="14100"/>
                      <a:pt x="19246" y="14123"/>
                      <a:pt x="19246" y="14123"/>
                    </a:cubicBezTo>
                    <a:cubicBezTo>
                      <a:pt x="19274" y="14144"/>
                      <a:pt x="19298" y="14166"/>
                      <a:pt x="19324" y="14187"/>
                    </a:cubicBezTo>
                    <a:cubicBezTo>
                      <a:pt x="18922" y="14084"/>
                      <a:pt x="18532" y="13983"/>
                      <a:pt x="18169" y="13877"/>
                    </a:cubicBezTo>
                    <a:cubicBezTo>
                      <a:pt x="17130" y="13576"/>
                      <a:pt x="16189" y="12209"/>
                      <a:pt x="15820" y="11020"/>
                    </a:cubicBezTo>
                    <a:cubicBezTo>
                      <a:pt x="16058" y="10795"/>
                      <a:pt x="16296" y="10528"/>
                      <a:pt x="16530" y="10201"/>
                    </a:cubicBezTo>
                    <a:cubicBezTo>
                      <a:pt x="18261" y="7779"/>
                      <a:pt x="17568" y="2984"/>
                      <a:pt x="16965" y="1711"/>
                    </a:cubicBezTo>
                    <a:cubicBezTo>
                      <a:pt x="16361" y="437"/>
                      <a:pt x="13135" y="1"/>
                      <a:pt x="131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56"/>
              <p:cNvSpPr/>
              <p:nvPr/>
            </p:nvSpPr>
            <p:spPr>
              <a:xfrm>
                <a:off x="6335388" y="4261023"/>
                <a:ext cx="1891833" cy="222615"/>
              </a:xfrm>
              <a:custGeom>
                <a:avLst/>
                <a:gdLst/>
                <a:ahLst/>
                <a:cxnLst/>
                <a:rect l="l" t="t" r="r" b="b"/>
                <a:pathLst>
                  <a:path w="33466" h="3938" extrusionOk="0">
                    <a:moveTo>
                      <a:pt x="0" y="0"/>
                    </a:moveTo>
                    <a:lnTo>
                      <a:pt x="0" y="3938"/>
                    </a:lnTo>
                    <a:lnTo>
                      <a:pt x="33466" y="3938"/>
                    </a:lnTo>
                    <a:lnTo>
                      <a:pt x="3346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56"/>
              <p:cNvSpPr/>
              <p:nvPr/>
            </p:nvSpPr>
            <p:spPr>
              <a:xfrm>
                <a:off x="6259359" y="4483571"/>
                <a:ext cx="2043955" cy="222672"/>
              </a:xfrm>
              <a:custGeom>
                <a:avLst/>
                <a:gdLst/>
                <a:ahLst/>
                <a:cxnLst/>
                <a:rect l="l" t="t" r="r" b="b"/>
                <a:pathLst>
                  <a:path w="36157" h="3939" extrusionOk="0">
                    <a:moveTo>
                      <a:pt x="1351" y="1"/>
                    </a:moveTo>
                    <a:lnTo>
                      <a:pt x="212" y="2830"/>
                    </a:lnTo>
                    <a:cubicBezTo>
                      <a:pt x="0" y="3361"/>
                      <a:pt x="390" y="3939"/>
                      <a:pt x="961" y="3939"/>
                    </a:cubicBezTo>
                    <a:lnTo>
                      <a:pt x="35195" y="3939"/>
                    </a:lnTo>
                    <a:cubicBezTo>
                      <a:pt x="35766" y="3939"/>
                      <a:pt x="36156" y="3361"/>
                      <a:pt x="35944" y="2830"/>
                    </a:cubicBezTo>
                    <a:lnTo>
                      <a:pt x="3480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56"/>
              <p:cNvSpPr/>
              <p:nvPr/>
            </p:nvSpPr>
            <p:spPr>
              <a:xfrm>
                <a:off x="6403108" y="4307150"/>
                <a:ext cx="353143" cy="130358"/>
              </a:xfrm>
              <a:custGeom>
                <a:avLst/>
                <a:gdLst/>
                <a:ahLst/>
                <a:cxnLst/>
                <a:rect l="l" t="t" r="r" b="b"/>
                <a:pathLst>
                  <a:path w="6247" h="2306" extrusionOk="0">
                    <a:moveTo>
                      <a:pt x="0" y="1"/>
                    </a:moveTo>
                    <a:lnTo>
                      <a:pt x="0" y="2305"/>
                    </a:lnTo>
                    <a:lnTo>
                      <a:pt x="6246" y="2305"/>
                    </a:lnTo>
                    <a:lnTo>
                      <a:pt x="624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56"/>
              <p:cNvSpPr/>
              <p:nvPr/>
            </p:nvSpPr>
            <p:spPr>
              <a:xfrm>
                <a:off x="7806347" y="4307150"/>
                <a:ext cx="353143" cy="130358"/>
              </a:xfrm>
              <a:custGeom>
                <a:avLst/>
                <a:gdLst/>
                <a:ahLst/>
                <a:cxnLst/>
                <a:rect l="l" t="t" r="r" b="b"/>
                <a:pathLst>
                  <a:path w="6247" h="2306" extrusionOk="0">
                    <a:moveTo>
                      <a:pt x="0" y="1"/>
                    </a:moveTo>
                    <a:lnTo>
                      <a:pt x="0" y="2305"/>
                    </a:lnTo>
                    <a:lnTo>
                      <a:pt x="6246" y="2305"/>
                    </a:lnTo>
                    <a:lnTo>
                      <a:pt x="624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56"/>
              <p:cNvSpPr/>
              <p:nvPr/>
            </p:nvSpPr>
            <p:spPr>
              <a:xfrm>
                <a:off x="7338582" y="4307150"/>
                <a:ext cx="353143" cy="130358"/>
              </a:xfrm>
              <a:custGeom>
                <a:avLst/>
                <a:gdLst/>
                <a:ahLst/>
                <a:cxnLst/>
                <a:rect l="l" t="t" r="r" b="b"/>
                <a:pathLst>
                  <a:path w="6247" h="2306" extrusionOk="0">
                    <a:moveTo>
                      <a:pt x="1" y="1"/>
                    </a:moveTo>
                    <a:lnTo>
                      <a:pt x="1" y="2305"/>
                    </a:lnTo>
                    <a:lnTo>
                      <a:pt x="6247" y="2305"/>
                    </a:lnTo>
                    <a:lnTo>
                      <a:pt x="624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56"/>
              <p:cNvSpPr/>
              <p:nvPr/>
            </p:nvSpPr>
            <p:spPr>
              <a:xfrm>
                <a:off x="6870817" y="4307150"/>
                <a:ext cx="353143" cy="130358"/>
              </a:xfrm>
              <a:custGeom>
                <a:avLst/>
                <a:gdLst/>
                <a:ahLst/>
                <a:cxnLst/>
                <a:rect l="l" t="t" r="r" b="b"/>
                <a:pathLst>
                  <a:path w="6247" h="2306" extrusionOk="0">
                    <a:moveTo>
                      <a:pt x="0" y="1"/>
                    </a:moveTo>
                    <a:lnTo>
                      <a:pt x="0" y="2305"/>
                    </a:lnTo>
                    <a:lnTo>
                      <a:pt x="6246" y="2305"/>
                    </a:lnTo>
                    <a:lnTo>
                      <a:pt x="624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56"/>
              <p:cNvSpPr/>
              <p:nvPr/>
            </p:nvSpPr>
            <p:spPr>
              <a:xfrm>
                <a:off x="6258793" y="3636000"/>
                <a:ext cx="2045086" cy="625052"/>
              </a:xfrm>
              <a:custGeom>
                <a:avLst/>
                <a:gdLst/>
                <a:ahLst/>
                <a:cxnLst/>
                <a:rect l="l" t="t" r="r" b="b"/>
                <a:pathLst>
                  <a:path w="36177" h="11057" extrusionOk="0">
                    <a:moveTo>
                      <a:pt x="2183" y="1"/>
                    </a:moveTo>
                    <a:cubicBezTo>
                      <a:pt x="1724" y="554"/>
                      <a:pt x="1397" y="1480"/>
                      <a:pt x="1360" y="3062"/>
                    </a:cubicBezTo>
                    <a:cubicBezTo>
                      <a:pt x="1295" y="5777"/>
                      <a:pt x="2278" y="6656"/>
                      <a:pt x="6615" y="6997"/>
                    </a:cubicBezTo>
                    <a:lnTo>
                      <a:pt x="6615" y="7119"/>
                    </a:lnTo>
                    <a:lnTo>
                      <a:pt x="958" y="7119"/>
                    </a:lnTo>
                    <a:cubicBezTo>
                      <a:pt x="390" y="7119"/>
                      <a:pt x="0" y="7690"/>
                      <a:pt x="207" y="8219"/>
                    </a:cubicBezTo>
                    <a:lnTo>
                      <a:pt x="1314" y="11056"/>
                    </a:lnTo>
                    <a:lnTo>
                      <a:pt x="34862" y="11056"/>
                    </a:lnTo>
                    <a:lnTo>
                      <a:pt x="35971" y="8219"/>
                    </a:lnTo>
                    <a:cubicBezTo>
                      <a:pt x="36176" y="7690"/>
                      <a:pt x="35786" y="7119"/>
                      <a:pt x="35218" y="7119"/>
                    </a:cubicBezTo>
                    <a:lnTo>
                      <a:pt x="31285" y="7119"/>
                    </a:lnTo>
                    <a:cubicBezTo>
                      <a:pt x="30759" y="7119"/>
                      <a:pt x="29966" y="7123"/>
                      <a:pt x="29012" y="7128"/>
                    </a:cubicBezTo>
                    <a:lnTo>
                      <a:pt x="29012" y="7119"/>
                    </a:lnTo>
                    <a:lnTo>
                      <a:pt x="31285" y="7119"/>
                    </a:lnTo>
                    <a:cubicBezTo>
                      <a:pt x="31881" y="7119"/>
                      <a:pt x="34522" y="5574"/>
                      <a:pt x="34815" y="2709"/>
                    </a:cubicBezTo>
                    <a:cubicBezTo>
                      <a:pt x="34966" y="1254"/>
                      <a:pt x="34581" y="477"/>
                      <a:pt x="340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56"/>
              <p:cNvSpPr/>
              <p:nvPr/>
            </p:nvSpPr>
            <p:spPr>
              <a:xfrm>
                <a:off x="7145427" y="3540865"/>
                <a:ext cx="1118107" cy="499499"/>
              </a:xfrm>
              <a:custGeom>
                <a:avLst/>
                <a:gdLst/>
                <a:ahLst/>
                <a:cxnLst/>
                <a:rect l="l" t="t" r="r" b="b"/>
                <a:pathLst>
                  <a:path w="19779" h="8836" extrusionOk="0">
                    <a:moveTo>
                      <a:pt x="15033" y="1"/>
                    </a:moveTo>
                    <a:cubicBezTo>
                      <a:pt x="12998" y="1"/>
                      <a:pt x="10636" y="451"/>
                      <a:pt x="9024" y="555"/>
                    </a:cubicBezTo>
                    <a:cubicBezTo>
                      <a:pt x="7780" y="636"/>
                      <a:pt x="6187" y="660"/>
                      <a:pt x="4726" y="660"/>
                    </a:cubicBezTo>
                    <a:cubicBezTo>
                      <a:pt x="2556" y="660"/>
                      <a:pt x="680" y="607"/>
                      <a:pt x="680" y="607"/>
                    </a:cubicBezTo>
                    <a:cubicBezTo>
                      <a:pt x="680" y="607"/>
                      <a:pt x="271" y="977"/>
                      <a:pt x="103" y="1929"/>
                    </a:cubicBezTo>
                    <a:cubicBezTo>
                      <a:pt x="27" y="2362"/>
                      <a:pt x="0" y="2947"/>
                      <a:pt x="85" y="3739"/>
                    </a:cubicBezTo>
                    <a:cubicBezTo>
                      <a:pt x="354" y="6273"/>
                      <a:pt x="4909" y="8542"/>
                      <a:pt x="11830" y="8835"/>
                    </a:cubicBezTo>
                    <a:cubicBezTo>
                      <a:pt x="19633" y="8835"/>
                      <a:pt x="19778" y="6438"/>
                      <a:pt x="19048" y="1985"/>
                    </a:cubicBezTo>
                    <a:cubicBezTo>
                      <a:pt x="18665" y="422"/>
                      <a:pt x="17002" y="1"/>
                      <a:pt x="15033" y="1"/>
                    </a:cubicBezTo>
                    <a:close/>
                  </a:path>
                </a:pathLst>
              </a:custGeom>
              <a:solidFill>
                <a:srgbClr val="9BC7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56"/>
              <p:cNvSpPr/>
              <p:nvPr/>
            </p:nvSpPr>
            <p:spPr>
              <a:xfrm>
                <a:off x="6299663" y="3560706"/>
                <a:ext cx="1117372" cy="500008"/>
              </a:xfrm>
              <a:custGeom>
                <a:avLst/>
                <a:gdLst/>
                <a:ahLst/>
                <a:cxnLst/>
                <a:rect l="l" t="t" r="r" b="b"/>
                <a:pathLst>
                  <a:path w="19766" h="8845" extrusionOk="0">
                    <a:moveTo>
                      <a:pt x="5014" y="0"/>
                    </a:moveTo>
                    <a:cubicBezTo>
                      <a:pt x="2914" y="0"/>
                      <a:pt x="1085" y="417"/>
                      <a:pt x="698" y="2129"/>
                    </a:cubicBezTo>
                    <a:cubicBezTo>
                      <a:pt x="1" y="5216"/>
                      <a:pt x="389" y="8845"/>
                      <a:pt x="6615" y="8845"/>
                    </a:cubicBezTo>
                    <a:cubicBezTo>
                      <a:pt x="6866" y="8845"/>
                      <a:pt x="7126" y="8839"/>
                      <a:pt x="7396" y="8827"/>
                    </a:cubicBezTo>
                    <a:cubicBezTo>
                      <a:pt x="14371" y="8516"/>
                      <a:pt x="19387" y="6232"/>
                      <a:pt x="19675" y="3490"/>
                    </a:cubicBezTo>
                    <a:cubicBezTo>
                      <a:pt x="19765" y="2632"/>
                      <a:pt x="19737" y="2000"/>
                      <a:pt x="19653" y="1535"/>
                    </a:cubicBezTo>
                    <a:cubicBezTo>
                      <a:pt x="19473" y="511"/>
                      <a:pt x="19031" y="127"/>
                      <a:pt x="19031" y="127"/>
                    </a:cubicBezTo>
                    <a:cubicBezTo>
                      <a:pt x="19031" y="127"/>
                      <a:pt x="14855" y="387"/>
                      <a:pt x="11699" y="387"/>
                    </a:cubicBezTo>
                    <a:cubicBezTo>
                      <a:pt x="11226" y="387"/>
                      <a:pt x="10775" y="381"/>
                      <a:pt x="10365" y="368"/>
                    </a:cubicBezTo>
                    <a:cubicBezTo>
                      <a:pt x="8898" y="319"/>
                      <a:pt x="6852" y="0"/>
                      <a:pt x="5014" y="0"/>
                    </a:cubicBezTo>
                    <a:close/>
                  </a:path>
                </a:pathLst>
              </a:custGeom>
              <a:solidFill>
                <a:srgbClr val="9BC7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56"/>
              <p:cNvSpPr/>
              <p:nvPr/>
            </p:nvSpPr>
            <p:spPr>
              <a:xfrm>
                <a:off x="6347146" y="4081097"/>
                <a:ext cx="1868316" cy="572988"/>
              </a:xfrm>
              <a:custGeom>
                <a:avLst/>
                <a:gdLst/>
                <a:ahLst/>
                <a:cxnLst/>
                <a:rect l="l" t="t" r="r" b="b"/>
                <a:pathLst>
                  <a:path w="33050" h="10136" extrusionOk="0">
                    <a:moveTo>
                      <a:pt x="961" y="1"/>
                    </a:moveTo>
                    <a:cubicBezTo>
                      <a:pt x="434" y="1"/>
                      <a:pt x="53" y="507"/>
                      <a:pt x="200" y="1012"/>
                    </a:cubicBezTo>
                    <a:lnTo>
                      <a:pt x="607" y="2426"/>
                    </a:lnTo>
                    <a:lnTo>
                      <a:pt x="3180" y="2426"/>
                    </a:lnTo>
                    <a:lnTo>
                      <a:pt x="2740" y="608"/>
                    </a:lnTo>
                    <a:cubicBezTo>
                      <a:pt x="2654" y="252"/>
                      <a:pt x="2335" y="1"/>
                      <a:pt x="1970" y="1"/>
                    </a:cubicBezTo>
                    <a:close/>
                    <a:moveTo>
                      <a:pt x="4713" y="2"/>
                    </a:moveTo>
                    <a:cubicBezTo>
                      <a:pt x="4207" y="2"/>
                      <a:pt x="3831" y="470"/>
                      <a:pt x="3940" y="965"/>
                    </a:cubicBezTo>
                    <a:lnTo>
                      <a:pt x="4266" y="2426"/>
                    </a:lnTo>
                    <a:lnTo>
                      <a:pt x="6837" y="2426"/>
                    </a:lnTo>
                    <a:lnTo>
                      <a:pt x="6526" y="656"/>
                    </a:lnTo>
                    <a:cubicBezTo>
                      <a:pt x="6460" y="278"/>
                      <a:pt x="6132" y="2"/>
                      <a:pt x="5747" y="2"/>
                    </a:cubicBezTo>
                    <a:close/>
                    <a:moveTo>
                      <a:pt x="8471" y="2"/>
                    </a:moveTo>
                    <a:cubicBezTo>
                      <a:pt x="7985" y="2"/>
                      <a:pt x="7613" y="435"/>
                      <a:pt x="7688" y="915"/>
                    </a:cubicBezTo>
                    <a:lnTo>
                      <a:pt x="7923" y="2426"/>
                    </a:lnTo>
                    <a:lnTo>
                      <a:pt x="10496" y="2426"/>
                    </a:lnTo>
                    <a:lnTo>
                      <a:pt x="10307" y="708"/>
                    </a:lnTo>
                    <a:cubicBezTo>
                      <a:pt x="10264" y="305"/>
                      <a:pt x="9924" y="2"/>
                      <a:pt x="9521" y="2"/>
                    </a:cubicBezTo>
                    <a:close/>
                    <a:moveTo>
                      <a:pt x="12230" y="2"/>
                    </a:moveTo>
                    <a:cubicBezTo>
                      <a:pt x="11764" y="2"/>
                      <a:pt x="11400" y="401"/>
                      <a:pt x="11441" y="864"/>
                    </a:cubicBezTo>
                    <a:lnTo>
                      <a:pt x="11582" y="2426"/>
                    </a:lnTo>
                    <a:lnTo>
                      <a:pt x="14154" y="2426"/>
                    </a:lnTo>
                    <a:lnTo>
                      <a:pt x="14082" y="760"/>
                    </a:lnTo>
                    <a:cubicBezTo>
                      <a:pt x="14063" y="335"/>
                      <a:pt x="13715" y="2"/>
                      <a:pt x="13290" y="2"/>
                    </a:cubicBezTo>
                    <a:close/>
                    <a:moveTo>
                      <a:pt x="19760" y="2"/>
                    </a:moveTo>
                    <a:cubicBezTo>
                      <a:pt x="19336" y="2"/>
                      <a:pt x="18987" y="335"/>
                      <a:pt x="18968" y="760"/>
                    </a:cubicBezTo>
                    <a:lnTo>
                      <a:pt x="18897" y="2426"/>
                    </a:lnTo>
                    <a:lnTo>
                      <a:pt x="21470" y="2426"/>
                    </a:lnTo>
                    <a:lnTo>
                      <a:pt x="21609" y="864"/>
                    </a:lnTo>
                    <a:cubicBezTo>
                      <a:pt x="21650" y="401"/>
                      <a:pt x="21286" y="2"/>
                      <a:pt x="20820" y="2"/>
                    </a:cubicBezTo>
                    <a:close/>
                    <a:moveTo>
                      <a:pt x="23529" y="2"/>
                    </a:moveTo>
                    <a:cubicBezTo>
                      <a:pt x="23126" y="2"/>
                      <a:pt x="22786" y="305"/>
                      <a:pt x="22742" y="708"/>
                    </a:cubicBezTo>
                    <a:lnTo>
                      <a:pt x="22555" y="2426"/>
                    </a:lnTo>
                    <a:lnTo>
                      <a:pt x="25127" y="2426"/>
                    </a:lnTo>
                    <a:lnTo>
                      <a:pt x="25362" y="915"/>
                    </a:lnTo>
                    <a:cubicBezTo>
                      <a:pt x="25437" y="435"/>
                      <a:pt x="25065" y="2"/>
                      <a:pt x="24581" y="2"/>
                    </a:cubicBezTo>
                    <a:close/>
                    <a:moveTo>
                      <a:pt x="31079" y="2"/>
                    </a:moveTo>
                    <a:cubicBezTo>
                      <a:pt x="30715" y="2"/>
                      <a:pt x="30396" y="252"/>
                      <a:pt x="30310" y="608"/>
                    </a:cubicBezTo>
                    <a:lnTo>
                      <a:pt x="29870" y="2426"/>
                    </a:lnTo>
                    <a:lnTo>
                      <a:pt x="32443" y="2426"/>
                    </a:lnTo>
                    <a:lnTo>
                      <a:pt x="32850" y="1012"/>
                    </a:lnTo>
                    <a:cubicBezTo>
                      <a:pt x="32997" y="507"/>
                      <a:pt x="32617" y="2"/>
                      <a:pt x="32089" y="2"/>
                    </a:cubicBezTo>
                    <a:close/>
                    <a:moveTo>
                      <a:pt x="15994" y="2"/>
                    </a:moveTo>
                    <a:cubicBezTo>
                      <a:pt x="15549" y="2"/>
                      <a:pt x="15191" y="368"/>
                      <a:pt x="15202" y="811"/>
                    </a:cubicBezTo>
                    <a:lnTo>
                      <a:pt x="15239" y="2428"/>
                    </a:lnTo>
                    <a:lnTo>
                      <a:pt x="17811" y="2428"/>
                    </a:lnTo>
                    <a:lnTo>
                      <a:pt x="17850" y="811"/>
                    </a:lnTo>
                    <a:cubicBezTo>
                      <a:pt x="17860" y="368"/>
                      <a:pt x="17501" y="2"/>
                      <a:pt x="17056" y="2"/>
                    </a:cubicBezTo>
                    <a:close/>
                    <a:moveTo>
                      <a:pt x="27303" y="2"/>
                    </a:moveTo>
                    <a:cubicBezTo>
                      <a:pt x="26918" y="2"/>
                      <a:pt x="26590" y="278"/>
                      <a:pt x="26523" y="656"/>
                    </a:cubicBezTo>
                    <a:lnTo>
                      <a:pt x="26213" y="2428"/>
                    </a:lnTo>
                    <a:lnTo>
                      <a:pt x="28784" y="2428"/>
                    </a:lnTo>
                    <a:lnTo>
                      <a:pt x="29110" y="965"/>
                    </a:lnTo>
                    <a:cubicBezTo>
                      <a:pt x="29219" y="470"/>
                      <a:pt x="28843" y="2"/>
                      <a:pt x="28337" y="2"/>
                    </a:cubicBezTo>
                    <a:close/>
                    <a:moveTo>
                      <a:pt x="607" y="7710"/>
                    </a:moveTo>
                    <a:lnTo>
                      <a:pt x="162" y="9108"/>
                    </a:lnTo>
                    <a:cubicBezTo>
                      <a:pt x="0" y="9616"/>
                      <a:pt x="379" y="10135"/>
                      <a:pt x="913" y="10135"/>
                    </a:cubicBezTo>
                    <a:lnTo>
                      <a:pt x="1927" y="10135"/>
                    </a:lnTo>
                    <a:cubicBezTo>
                      <a:pt x="2284" y="10135"/>
                      <a:pt x="2596" y="9896"/>
                      <a:pt x="2688" y="9550"/>
                    </a:cubicBezTo>
                    <a:lnTo>
                      <a:pt x="3180" y="7710"/>
                    </a:lnTo>
                    <a:close/>
                    <a:moveTo>
                      <a:pt x="4266" y="7710"/>
                    </a:moveTo>
                    <a:lnTo>
                      <a:pt x="3910" y="9160"/>
                    </a:lnTo>
                    <a:cubicBezTo>
                      <a:pt x="3788" y="9656"/>
                      <a:pt x="4164" y="10135"/>
                      <a:pt x="4675" y="10135"/>
                    </a:cubicBezTo>
                    <a:lnTo>
                      <a:pt x="5717" y="10135"/>
                    </a:lnTo>
                    <a:cubicBezTo>
                      <a:pt x="6095" y="10135"/>
                      <a:pt x="6420" y="9869"/>
                      <a:pt x="6490" y="9497"/>
                    </a:cubicBezTo>
                    <a:lnTo>
                      <a:pt x="6837" y="7710"/>
                    </a:lnTo>
                    <a:close/>
                    <a:moveTo>
                      <a:pt x="7923" y="7710"/>
                    </a:moveTo>
                    <a:lnTo>
                      <a:pt x="7665" y="9213"/>
                    </a:lnTo>
                    <a:cubicBezTo>
                      <a:pt x="7582" y="9695"/>
                      <a:pt x="7952" y="10135"/>
                      <a:pt x="8441" y="10135"/>
                    </a:cubicBezTo>
                    <a:lnTo>
                      <a:pt x="9504" y="10135"/>
                    </a:lnTo>
                    <a:cubicBezTo>
                      <a:pt x="9902" y="10135"/>
                      <a:pt x="10238" y="9837"/>
                      <a:pt x="10287" y="9441"/>
                    </a:cubicBezTo>
                    <a:lnTo>
                      <a:pt x="10495" y="7710"/>
                    </a:lnTo>
                    <a:close/>
                    <a:moveTo>
                      <a:pt x="11582" y="7710"/>
                    </a:moveTo>
                    <a:lnTo>
                      <a:pt x="11427" y="9270"/>
                    </a:lnTo>
                    <a:cubicBezTo>
                      <a:pt x="11381" y="9734"/>
                      <a:pt x="11745" y="10135"/>
                      <a:pt x="12210" y="10135"/>
                    </a:cubicBezTo>
                    <a:lnTo>
                      <a:pt x="13286" y="10135"/>
                    </a:lnTo>
                    <a:cubicBezTo>
                      <a:pt x="13708" y="10135"/>
                      <a:pt x="14053" y="9804"/>
                      <a:pt x="14073" y="9385"/>
                    </a:cubicBezTo>
                    <a:lnTo>
                      <a:pt x="14154" y="7710"/>
                    </a:lnTo>
                    <a:close/>
                    <a:moveTo>
                      <a:pt x="15239" y="7710"/>
                    </a:moveTo>
                    <a:lnTo>
                      <a:pt x="15198" y="9326"/>
                    </a:lnTo>
                    <a:cubicBezTo>
                      <a:pt x="15186" y="9770"/>
                      <a:pt x="15542" y="10135"/>
                      <a:pt x="15985" y="10135"/>
                    </a:cubicBezTo>
                    <a:lnTo>
                      <a:pt x="17065" y="10135"/>
                    </a:lnTo>
                    <a:cubicBezTo>
                      <a:pt x="17508" y="10135"/>
                      <a:pt x="17864" y="9770"/>
                      <a:pt x="17852" y="9326"/>
                    </a:cubicBezTo>
                    <a:lnTo>
                      <a:pt x="17811" y="7710"/>
                    </a:lnTo>
                    <a:close/>
                    <a:moveTo>
                      <a:pt x="18897" y="7710"/>
                    </a:moveTo>
                    <a:lnTo>
                      <a:pt x="18977" y="9384"/>
                    </a:lnTo>
                    <a:cubicBezTo>
                      <a:pt x="18997" y="9804"/>
                      <a:pt x="19343" y="10135"/>
                      <a:pt x="19763" y="10135"/>
                    </a:cubicBezTo>
                    <a:lnTo>
                      <a:pt x="20839" y="10135"/>
                    </a:lnTo>
                    <a:cubicBezTo>
                      <a:pt x="21305" y="10135"/>
                      <a:pt x="21669" y="9732"/>
                      <a:pt x="21623" y="9269"/>
                    </a:cubicBezTo>
                    <a:lnTo>
                      <a:pt x="21470" y="7710"/>
                    </a:lnTo>
                    <a:close/>
                    <a:moveTo>
                      <a:pt x="22555" y="7710"/>
                    </a:moveTo>
                    <a:lnTo>
                      <a:pt x="22763" y="9441"/>
                    </a:lnTo>
                    <a:cubicBezTo>
                      <a:pt x="22812" y="9837"/>
                      <a:pt x="23148" y="10135"/>
                      <a:pt x="23546" y="10135"/>
                    </a:cubicBezTo>
                    <a:lnTo>
                      <a:pt x="24609" y="10135"/>
                    </a:lnTo>
                    <a:cubicBezTo>
                      <a:pt x="25098" y="10135"/>
                      <a:pt x="25468" y="9695"/>
                      <a:pt x="25385" y="9213"/>
                    </a:cubicBezTo>
                    <a:lnTo>
                      <a:pt x="25127" y="7710"/>
                    </a:lnTo>
                    <a:close/>
                    <a:moveTo>
                      <a:pt x="26213" y="7710"/>
                    </a:moveTo>
                    <a:lnTo>
                      <a:pt x="26560" y="9497"/>
                    </a:lnTo>
                    <a:cubicBezTo>
                      <a:pt x="26632" y="9869"/>
                      <a:pt x="26956" y="10135"/>
                      <a:pt x="27333" y="10135"/>
                    </a:cubicBezTo>
                    <a:lnTo>
                      <a:pt x="28376" y="10135"/>
                    </a:lnTo>
                    <a:cubicBezTo>
                      <a:pt x="28886" y="10135"/>
                      <a:pt x="29262" y="9656"/>
                      <a:pt x="29140" y="9160"/>
                    </a:cubicBezTo>
                    <a:lnTo>
                      <a:pt x="28784" y="7710"/>
                    </a:lnTo>
                    <a:close/>
                    <a:moveTo>
                      <a:pt x="29870" y="7710"/>
                    </a:moveTo>
                    <a:lnTo>
                      <a:pt x="30362" y="9550"/>
                    </a:lnTo>
                    <a:cubicBezTo>
                      <a:pt x="30454" y="9896"/>
                      <a:pt x="30766" y="10135"/>
                      <a:pt x="31124" y="10135"/>
                    </a:cubicBezTo>
                    <a:lnTo>
                      <a:pt x="32138" y="10135"/>
                    </a:lnTo>
                    <a:cubicBezTo>
                      <a:pt x="32671" y="10135"/>
                      <a:pt x="33050" y="9616"/>
                      <a:pt x="32888" y="9108"/>
                    </a:cubicBezTo>
                    <a:lnTo>
                      <a:pt x="32443" y="771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56"/>
              <p:cNvSpPr/>
              <p:nvPr/>
            </p:nvSpPr>
            <p:spPr>
              <a:xfrm>
                <a:off x="6384115" y="4108343"/>
                <a:ext cx="1795449" cy="520359"/>
              </a:xfrm>
              <a:custGeom>
                <a:avLst/>
                <a:gdLst/>
                <a:ahLst/>
                <a:cxnLst/>
                <a:rect l="l" t="t" r="r" b="b"/>
                <a:pathLst>
                  <a:path w="31761" h="9205" extrusionOk="0">
                    <a:moveTo>
                      <a:pt x="941" y="1"/>
                    </a:moveTo>
                    <a:cubicBezTo>
                      <a:pt x="418" y="1"/>
                      <a:pt x="38" y="501"/>
                      <a:pt x="180" y="1006"/>
                    </a:cubicBezTo>
                    <a:lnTo>
                      <a:pt x="326" y="1530"/>
                    </a:lnTo>
                    <a:lnTo>
                      <a:pt x="1960" y="1530"/>
                    </a:lnTo>
                    <a:lnTo>
                      <a:pt x="1727" y="600"/>
                    </a:lnTo>
                    <a:cubicBezTo>
                      <a:pt x="1638" y="247"/>
                      <a:pt x="1321" y="1"/>
                      <a:pt x="958" y="1"/>
                    </a:cubicBezTo>
                    <a:close/>
                    <a:moveTo>
                      <a:pt x="4665" y="1"/>
                    </a:moveTo>
                    <a:cubicBezTo>
                      <a:pt x="4161" y="1"/>
                      <a:pt x="3785" y="465"/>
                      <a:pt x="3890" y="959"/>
                    </a:cubicBezTo>
                    <a:lnTo>
                      <a:pt x="4012" y="1530"/>
                    </a:lnTo>
                    <a:lnTo>
                      <a:pt x="5646" y="1530"/>
                    </a:lnTo>
                    <a:lnTo>
                      <a:pt x="5484" y="649"/>
                    </a:lnTo>
                    <a:cubicBezTo>
                      <a:pt x="5415" y="273"/>
                      <a:pt x="5088" y="1"/>
                      <a:pt x="4706" y="1"/>
                    </a:cubicBezTo>
                    <a:close/>
                    <a:moveTo>
                      <a:pt x="8391" y="1"/>
                    </a:moveTo>
                    <a:cubicBezTo>
                      <a:pt x="7907" y="1"/>
                      <a:pt x="7536" y="430"/>
                      <a:pt x="7608" y="909"/>
                    </a:cubicBezTo>
                    <a:lnTo>
                      <a:pt x="7698" y="1530"/>
                    </a:lnTo>
                    <a:lnTo>
                      <a:pt x="9333" y="1530"/>
                    </a:lnTo>
                    <a:lnTo>
                      <a:pt x="9234" y="701"/>
                    </a:lnTo>
                    <a:cubicBezTo>
                      <a:pt x="9188" y="302"/>
                      <a:pt x="8850" y="1"/>
                      <a:pt x="8448" y="1"/>
                    </a:cubicBezTo>
                    <a:close/>
                    <a:moveTo>
                      <a:pt x="12120" y="1"/>
                    </a:moveTo>
                    <a:cubicBezTo>
                      <a:pt x="11657" y="1"/>
                      <a:pt x="11294" y="397"/>
                      <a:pt x="11331" y="857"/>
                    </a:cubicBezTo>
                    <a:lnTo>
                      <a:pt x="11385" y="1530"/>
                    </a:lnTo>
                    <a:lnTo>
                      <a:pt x="13019" y="1530"/>
                    </a:lnTo>
                    <a:lnTo>
                      <a:pt x="12979" y="752"/>
                    </a:lnTo>
                    <a:cubicBezTo>
                      <a:pt x="12957" y="331"/>
                      <a:pt x="12609" y="1"/>
                      <a:pt x="12187" y="1"/>
                    </a:cubicBezTo>
                    <a:close/>
                    <a:moveTo>
                      <a:pt x="15853" y="1"/>
                    </a:moveTo>
                    <a:cubicBezTo>
                      <a:pt x="15410" y="1"/>
                      <a:pt x="15054" y="364"/>
                      <a:pt x="15060" y="804"/>
                    </a:cubicBezTo>
                    <a:lnTo>
                      <a:pt x="15071" y="1530"/>
                    </a:lnTo>
                    <a:lnTo>
                      <a:pt x="16705" y="1530"/>
                    </a:lnTo>
                    <a:lnTo>
                      <a:pt x="16715" y="804"/>
                    </a:lnTo>
                    <a:cubicBezTo>
                      <a:pt x="16722" y="364"/>
                      <a:pt x="16367" y="1"/>
                      <a:pt x="15925" y="1"/>
                    </a:cubicBezTo>
                    <a:close/>
                    <a:moveTo>
                      <a:pt x="19589" y="1"/>
                    </a:moveTo>
                    <a:cubicBezTo>
                      <a:pt x="19168" y="1"/>
                      <a:pt x="18819" y="331"/>
                      <a:pt x="18798" y="752"/>
                    </a:cubicBezTo>
                    <a:lnTo>
                      <a:pt x="18758" y="1530"/>
                    </a:lnTo>
                    <a:lnTo>
                      <a:pt x="20391" y="1530"/>
                    </a:lnTo>
                    <a:lnTo>
                      <a:pt x="20446" y="857"/>
                    </a:lnTo>
                    <a:cubicBezTo>
                      <a:pt x="20484" y="395"/>
                      <a:pt x="20120" y="1"/>
                      <a:pt x="19657" y="1"/>
                    </a:cubicBezTo>
                    <a:close/>
                    <a:moveTo>
                      <a:pt x="23328" y="1"/>
                    </a:moveTo>
                    <a:cubicBezTo>
                      <a:pt x="22927" y="1"/>
                      <a:pt x="22590" y="302"/>
                      <a:pt x="22543" y="701"/>
                    </a:cubicBezTo>
                    <a:lnTo>
                      <a:pt x="22445" y="1530"/>
                    </a:lnTo>
                    <a:lnTo>
                      <a:pt x="24079" y="1530"/>
                    </a:lnTo>
                    <a:lnTo>
                      <a:pt x="24170" y="909"/>
                    </a:lnTo>
                    <a:cubicBezTo>
                      <a:pt x="24241" y="430"/>
                      <a:pt x="23869" y="1"/>
                      <a:pt x="23386" y="1"/>
                    </a:cubicBezTo>
                    <a:close/>
                    <a:moveTo>
                      <a:pt x="27072" y="1"/>
                    </a:moveTo>
                    <a:cubicBezTo>
                      <a:pt x="26689" y="1"/>
                      <a:pt x="26362" y="273"/>
                      <a:pt x="26293" y="649"/>
                    </a:cubicBezTo>
                    <a:lnTo>
                      <a:pt x="26131" y="1530"/>
                    </a:lnTo>
                    <a:lnTo>
                      <a:pt x="27765" y="1530"/>
                    </a:lnTo>
                    <a:lnTo>
                      <a:pt x="27887" y="959"/>
                    </a:lnTo>
                    <a:cubicBezTo>
                      <a:pt x="27993" y="465"/>
                      <a:pt x="27617" y="1"/>
                      <a:pt x="27112" y="1"/>
                    </a:cubicBezTo>
                    <a:close/>
                    <a:moveTo>
                      <a:pt x="30818" y="1"/>
                    </a:moveTo>
                    <a:cubicBezTo>
                      <a:pt x="30455" y="1"/>
                      <a:pt x="30138" y="247"/>
                      <a:pt x="30051" y="600"/>
                    </a:cubicBezTo>
                    <a:lnTo>
                      <a:pt x="29818" y="1530"/>
                    </a:lnTo>
                    <a:lnTo>
                      <a:pt x="31452" y="1530"/>
                    </a:lnTo>
                    <a:lnTo>
                      <a:pt x="31598" y="1006"/>
                    </a:lnTo>
                    <a:cubicBezTo>
                      <a:pt x="31739" y="501"/>
                      <a:pt x="31359" y="1"/>
                      <a:pt x="30835" y="1"/>
                    </a:cubicBezTo>
                    <a:close/>
                    <a:moveTo>
                      <a:pt x="26122" y="7660"/>
                    </a:moveTo>
                    <a:lnTo>
                      <a:pt x="26305" y="8556"/>
                    </a:lnTo>
                    <a:cubicBezTo>
                      <a:pt x="26379" y="8923"/>
                      <a:pt x="26702" y="9187"/>
                      <a:pt x="27076" y="9187"/>
                    </a:cubicBezTo>
                    <a:lnTo>
                      <a:pt x="27122" y="9187"/>
                    </a:lnTo>
                    <a:cubicBezTo>
                      <a:pt x="27630" y="9187"/>
                      <a:pt x="28006" y="8712"/>
                      <a:pt x="27889" y="8218"/>
                    </a:cubicBezTo>
                    <a:lnTo>
                      <a:pt x="27757" y="7660"/>
                    </a:lnTo>
                    <a:close/>
                    <a:moveTo>
                      <a:pt x="29811" y="7660"/>
                    </a:moveTo>
                    <a:lnTo>
                      <a:pt x="30074" y="8609"/>
                    </a:lnTo>
                    <a:cubicBezTo>
                      <a:pt x="30168" y="8951"/>
                      <a:pt x="30480" y="9187"/>
                      <a:pt x="30834" y="9187"/>
                    </a:cubicBezTo>
                    <a:lnTo>
                      <a:pt x="30851" y="9187"/>
                    </a:lnTo>
                    <a:cubicBezTo>
                      <a:pt x="31382" y="9187"/>
                      <a:pt x="31760" y="8674"/>
                      <a:pt x="31603" y="8166"/>
                    </a:cubicBezTo>
                    <a:lnTo>
                      <a:pt x="31446" y="7660"/>
                    </a:lnTo>
                    <a:close/>
                    <a:moveTo>
                      <a:pt x="313" y="7677"/>
                    </a:moveTo>
                    <a:lnTo>
                      <a:pt x="157" y="8183"/>
                    </a:lnTo>
                    <a:cubicBezTo>
                      <a:pt x="0" y="8691"/>
                      <a:pt x="379" y="9204"/>
                      <a:pt x="910" y="9204"/>
                    </a:cubicBezTo>
                    <a:lnTo>
                      <a:pt x="925" y="9204"/>
                    </a:lnTo>
                    <a:cubicBezTo>
                      <a:pt x="1280" y="9204"/>
                      <a:pt x="1591" y="8968"/>
                      <a:pt x="1686" y="8626"/>
                    </a:cubicBezTo>
                    <a:lnTo>
                      <a:pt x="1948" y="7677"/>
                    </a:lnTo>
                    <a:close/>
                    <a:moveTo>
                      <a:pt x="4003" y="7677"/>
                    </a:moveTo>
                    <a:lnTo>
                      <a:pt x="3870" y="8236"/>
                    </a:lnTo>
                    <a:cubicBezTo>
                      <a:pt x="3754" y="8731"/>
                      <a:pt x="4130" y="9204"/>
                      <a:pt x="4637" y="9204"/>
                    </a:cubicBezTo>
                    <a:lnTo>
                      <a:pt x="4683" y="9204"/>
                    </a:lnTo>
                    <a:cubicBezTo>
                      <a:pt x="5058" y="9204"/>
                      <a:pt x="5380" y="8940"/>
                      <a:pt x="5455" y="8573"/>
                    </a:cubicBezTo>
                    <a:lnTo>
                      <a:pt x="5638" y="7677"/>
                    </a:lnTo>
                    <a:close/>
                    <a:moveTo>
                      <a:pt x="7692" y="7677"/>
                    </a:moveTo>
                    <a:lnTo>
                      <a:pt x="7592" y="8291"/>
                    </a:lnTo>
                    <a:cubicBezTo>
                      <a:pt x="7514" y="8770"/>
                      <a:pt x="7884" y="9204"/>
                      <a:pt x="8369" y="9204"/>
                    </a:cubicBezTo>
                    <a:lnTo>
                      <a:pt x="8437" y="9204"/>
                    </a:lnTo>
                    <a:cubicBezTo>
                      <a:pt x="8831" y="9204"/>
                      <a:pt x="9167" y="8910"/>
                      <a:pt x="9217" y="8519"/>
                    </a:cubicBezTo>
                    <a:lnTo>
                      <a:pt x="9327" y="7677"/>
                    </a:lnTo>
                    <a:close/>
                    <a:moveTo>
                      <a:pt x="11381" y="7677"/>
                    </a:moveTo>
                    <a:lnTo>
                      <a:pt x="11321" y="8347"/>
                    </a:lnTo>
                    <a:cubicBezTo>
                      <a:pt x="11281" y="8807"/>
                      <a:pt x="11644" y="9204"/>
                      <a:pt x="12107" y="9204"/>
                    </a:cubicBezTo>
                    <a:lnTo>
                      <a:pt x="12184" y="9204"/>
                    </a:lnTo>
                    <a:cubicBezTo>
                      <a:pt x="12603" y="9204"/>
                      <a:pt x="12947" y="8879"/>
                      <a:pt x="12972" y="8461"/>
                    </a:cubicBezTo>
                    <a:lnTo>
                      <a:pt x="13016" y="7677"/>
                    </a:lnTo>
                    <a:close/>
                    <a:moveTo>
                      <a:pt x="15071" y="7677"/>
                    </a:moveTo>
                    <a:lnTo>
                      <a:pt x="15059" y="8404"/>
                    </a:lnTo>
                    <a:cubicBezTo>
                      <a:pt x="15053" y="8844"/>
                      <a:pt x="15407" y="9204"/>
                      <a:pt x="15847" y="9204"/>
                    </a:cubicBezTo>
                    <a:lnTo>
                      <a:pt x="15931" y="9204"/>
                    </a:lnTo>
                    <a:cubicBezTo>
                      <a:pt x="16369" y="9204"/>
                      <a:pt x="16725" y="8844"/>
                      <a:pt x="16718" y="8404"/>
                    </a:cubicBezTo>
                    <a:lnTo>
                      <a:pt x="16707" y="7677"/>
                    </a:lnTo>
                    <a:close/>
                    <a:moveTo>
                      <a:pt x="18760" y="7677"/>
                    </a:moveTo>
                    <a:lnTo>
                      <a:pt x="18805" y="8461"/>
                    </a:lnTo>
                    <a:cubicBezTo>
                      <a:pt x="18829" y="8879"/>
                      <a:pt x="19175" y="9204"/>
                      <a:pt x="19592" y="9204"/>
                    </a:cubicBezTo>
                    <a:lnTo>
                      <a:pt x="19671" y="9204"/>
                    </a:lnTo>
                    <a:cubicBezTo>
                      <a:pt x="20133" y="9204"/>
                      <a:pt x="20497" y="8807"/>
                      <a:pt x="20456" y="8347"/>
                    </a:cubicBezTo>
                    <a:lnTo>
                      <a:pt x="20395" y="7677"/>
                    </a:lnTo>
                    <a:close/>
                    <a:moveTo>
                      <a:pt x="22449" y="7677"/>
                    </a:moveTo>
                    <a:lnTo>
                      <a:pt x="22560" y="8519"/>
                    </a:lnTo>
                    <a:cubicBezTo>
                      <a:pt x="22610" y="8910"/>
                      <a:pt x="22944" y="9204"/>
                      <a:pt x="23340" y="9204"/>
                    </a:cubicBezTo>
                    <a:lnTo>
                      <a:pt x="23407" y="9204"/>
                    </a:lnTo>
                    <a:cubicBezTo>
                      <a:pt x="23892" y="9204"/>
                      <a:pt x="24262" y="8770"/>
                      <a:pt x="24185" y="8291"/>
                    </a:cubicBezTo>
                    <a:lnTo>
                      <a:pt x="24084" y="767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chemeClr val="accent3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56"/>
              <p:cNvSpPr/>
              <p:nvPr/>
            </p:nvSpPr>
            <p:spPr>
              <a:xfrm>
                <a:off x="6727972" y="1636402"/>
                <a:ext cx="1093460" cy="1958256"/>
              </a:xfrm>
              <a:custGeom>
                <a:avLst/>
                <a:gdLst/>
                <a:ahLst/>
                <a:cxnLst/>
                <a:rect l="l" t="t" r="r" b="b"/>
                <a:pathLst>
                  <a:path w="19343" h="34641" extrusionOk="0">
                    <a:moveTo>
                      <a:pt x="7349" y="7677"/>
                    </a:moveTo>
                    <a:lnTo>
                      <a:pt x="7349" y="7677"/>
                    </a:lnTo>
                    <a:cubicBezTo>
                      <a:pt x="7209" y="7681"/>
                      <a:pt x="7072" y="7692"/>
                      <a:pt x="6960" y="7715"/>
                    </a:cubicBezTo>
                    <a:cubicBezTo>
                      <a:pt x="6447" y="7823"/>
                      <a:pt x="6276" y="8091"/>
                      <a:pt x="6276" y="8091"/>
                    </a:cubicBezTo>
                    <a:cubicBezTo>
                      <a:pt x="6375" y="8087"/>
                      <a:pt x="6462" y="7990"/>
                      <a:pt x="6691" y="7990"/>
                    </a:cubicBezTo>
                    <a:cubicBezTo>
                      <a:pt x="6810" y="7990"/>
                      <a:pt x="6967" y="8017"/>
                      <a:pt x="7184" y="8095"/>
                    </a:cubicBezTo>
                    <a:cubicBezTo>
                      <a:pt x="7236" y="8114"/>
                      <a:pt x="7283" y="8124"/>
                      <a:pt x="7332" y="8136"/>
                    </a:cubicBezTo>
                    <a:cubicBezTo>
                      <a:pt x="7292" y="8072"/>
                      <a:pt x="7262" y="8001"/>
                      <a:pt x="7262" y="7919"/>
                    </a:cubicBezTo>
                    <a:cubicBezTo>
                      <a:pt x="7262" y="7827"/>
                      <a:pt x="7298" y="7744"/>
                      <a:pt x="7349" y="7677"/>
                    </a:cubicBezTo>
                    <a:close/>
                    <a:moveTo>
                      <a:pt x="12304" y="7677"/>
                    </a:moveTo>
                    <a:lnTo>
                      <a:pt x="12304" y="7677"/>
                    </a:lnTo>
                    <a:cubicBezTo>
                      <a:pt x="12356" y="7744"/>
                      <a:pt x="12391" y="7826"/>
                      <a:pt x="12391" y="7919"/>
                    </a:cubicBezTo>
                    <a:cubicBezTo>
                      <a:pt x="12391" y="8001"/>
                      <a:pt x="12362" y="8072"/>
                      <a:pt x="12322" y="8136"/>
                    </a:cubicBezTo>
                    <a:cubicBezTo>
                      <a:pt x="12369" y="8124"/>
                      <a:pt x="12418" y="8114"/>
                      <a:pt x="12469" y="8095"/>
                    </a:cubicBezTo>
                    <a:cubicBezTo>
                      <a:pt x="12687" y="8017"/>
                      <a:pt x="12844" y="7990"/>
                      <a:pt x="12963" y="7990"/>
                    </a:cubicBezTo>
                    <a:cubicBezTo>
                      <a:pt x="13192" y="7990"/>
                      <a:pt x="13279" y="8087"/>
                      <a:pt x="13377" y="8091"/>
                    </a:cubicBezTo>
                    <a:cubicBezTo>
                      <a:pt x="13377" y="8091"/>
                      <a:pt x="13207" y="7823"/>
                      <a:pt x="12693" y="7715"/>
                    </a:cubicBezTo>
                    <a:cubicBezTo>
                      <a:pt x="12581" y="7692"/>
                      <a:pt x="12446" y="7681"/>
                      <a:pt x="12304" y="7677"/>
                    </a:cubicBezTo>
                    <a:close/>
                    <a:moveTo>
                      <a:pt x="7949" y="7700"/>
                    </a:moveTo>
                    <a:lnTo>
                      <a:pt x="7949" y="7700"/>
                    </a:lnTo>
                    <a:cubicBezTo>
                      <a:pt x="7992" y="7763"/>
                      <a:pt x="8022" y="7836"/>
                      <a:pt x="8022" y="7919"/>
                    </a:cubicBezTo>
                    <a:cubicBezTo>
                      <a:pt x="8022" y="8012"/>
                      <a:pt x="7987" y="8093"/>
                      <a:pt x="7936" y="8160"/>
                    </a:cubicBezTo>
                    <a:cubicBezTo>
                      <a:pt x="8124" y="8132"/>
                      <a:pt x="8280" y="8086"/>
                      <a:pt x="8404" y="8086"/>
                    </a:cubicBezTo>
                    <a:cubicBezTo>
                      <a:pt x="8444" y="8086"/>
                      <a:pt x="8479" y="8090"/>
                      <a:pt x="8512" y="8101"/>
                    </a:cubicBezTo>
                    <a:cubicBezTo>
                      <a:pt x="8723" y="8173"/>
                      <a:pt x="8843" y="8257"/>
                      <a:pt x="8876" y="8257"/>
                    </a:cubicBezTo>
                    <a:cubicBezTo>
                      <a:pt x="8883" y="8257"/>
                      <a:pt x="8887" y="8253"/>
                      <a:pt x="8885" y="8243"/>
                    </a:cubicBezTo>
                    <a:cubicBezTo>
                      <a:pt x="8879" y="8189"/>
                      <a:pt x="8791" y="7895"/>
                      <a:pt x="8603" y="7813"/>
                    </a:cubicBezTo>
                    <a:cubicBezTo>
                      <a:pt x="8514" y="7776"/>
                      <a:pt x="8251" y="7728"/>
                      <a:pt x="7949" y="7700"/>
                    </a:cubicBezTo>
                    <a:close/>
                    <a:moveTo>
                      <a:pt x="11705" y="7700"/>
                    </a:moveTo>
                    <a:cubicBezTo>
                      <a:pt x="11401" y="7728"/>
                      <a:pt x="11140" y="7776"/>
                      <a:pt x="11051" y="7813"/>
                    </a:cubicBezTo>
                    <a:cubicBezTo>
                      <a:pt x="10863" y="7895"/>
                      <a:pt x="10774" y="8189"/>
                      <a:pt x="10768" y="8243"/>
                    </a:cubicBezTo>
                    <a:cubicBezTo>
                      <a:pt x="10767" y="8253"/>
                      <a:pt x="10770" y="8257"/>
                      <a:pt x="10778" y="8257"/>
                    </a:cubicBezTo>
                    <a:cubicBezTo>
                      <a:pt x="10811" y="8257"/>
                      <a:pt x="10930" y="8173"/>
                      <a:pt x="11140" y="8101"/>
                    </a:cubicBezTo>
                    <a:cubicBezTo>
                      <a:pt x="11173" y="8090"/>
                      <a:pt x="11209" y="8086"/>
                      <a:pt x="11248" y="8086"/>
                    </a:cubicBezTo>
                    <a:cubicBezTo>
                      <a:pt x="11374" y="8086"/>
                      <a:pt x="11530" y="8132"/>
                      <a:pt x="11716" y="8160"/>
                    </a:cubicBezTo>
                    <a:cubicBezTo>
                      <a:pt x="11666" y="8093"/>
                      <a:pt x="11632" y="8012"/>
                      <a:pt x="11632" y="7919"/>
                    </a:cubicBezTo>
                    <a:cubicBezTo>
                      <a:pt x="11632" y="7836"/>
                      <a:pt x="11662" y="7763"/>
                      <a:pt x="11705" y="7700"/>
                    </a:cubicBezTo>
                    <a:close/>
                    <a:moveTo>
                      <a:pt x="7465" y="13190"/>
                    </a:moveTo>
                    <a:cubicBezTo>
                      <a:pt x="7475" y="13197"/>
                      <a:pt x="7484" y="13204"/>
                      <a:pt x="7493" y="13211"/>
                    </a:cubicBezTo>
                    <a:cubicBezTo>
                      <a:pt x="7484" y="13204"/>
                      <a:pt x="7474" y="13197"/>
                      <a:pt x="7465" y="13190"/>
                    </a:cubicBezTo>
                    <a:close/>
                    <a:moveTo>
                      <a:pt x="9803" y="4153"/>
                    </a:moveTo>
                    <a:cubicBezTo>
                      <a:pt x="12049" y="4153"/>
                      <a:pt x="14196" y="4517"/>
                      <a:pt x="14028" y="6429"/>
                    </a:cubicBezTo>
                    <a:cubicBezTo>
                      <a:pt x="14014" y="6592"/>
                      <a:pt x="14004" y="6734"/>
                      <a:pt x="13997" y="6866"/>
                    </a:cubicBezTo>
                    <a:cubicBezTo>
                      <a:pt x="13958" y="6942"/>
                      <a:pt x="13935" y="6992"/>
                      <a:pt x="13935" y="6992"/>
                    </a:cubicBezTo>
                    <a:cubicBezTo>
                      <a:pt x="14096" y="7548"/>
                      <a:pt x="13291" y="9855"/>
                      <a:pt x="13154" y="11282"/>
                    </a:cubicBezTo>
                    <a:cubicBezTo>
                      <a:pt x="13118" y="11343"/>
                      <a:pt x="13083" y="11407"/>
                      <a:pt x="13045" y="11464"/>
                    </a:cubicBezTo>
                    <a:cubicBezTo>
                      <a:pt x="11861" y="13198"/>
                      <a:pt x="10539" y="13385"/>
                      <a:pt x="10024" y="13385"/>
                    </a:cubicBezTo>
                    <a:cubicBezTo>
                      <a:pt x="9883" y="13385"/>
                      <a:pt x="9803" y="13371"/>
                      <a:pt x="9803" y="13371"/>
                    </a:cubicBezTo>
                    <a:cubicBezTo>
                      <a:pt x="9803" y="13371"/>
                      <a:pt x="9723" y="13385"/>
                      <a:pt x="9582" y="13385"/>
                    </a:cubicBezTo>
                    <a:cubicBezTo>
                      <a:pt x="9067" y="13385"/>
                      <a:pt x="7744" y="13198"/>
                      <a:pt x="6562" y="11464"/>
                    </a:cubicBezTo>
                    <a:cubicBezTo>
                      <a:pt x="6522" y="11407"/>
                      <a:pt x="6489" y="11343"/>
                      <a:pt x="6451" y="11282"/>
                    </a:cubicBezTo>
                    <a:cubicBezTo>
                      <a:pt x="6314" y="9854"/>
                      <a:pt x="5509" y="7548"/>
                      <a:pt x="5670" y="6992"/>
                    </a:cubicBezTo>
                    <a:cubicBezTo>
                      <a:pt x="5670" y="6992"/>
                      <a:pt x="5647" y="6942"/>
                      <a:pt x="5608" y="6866"/>
                    </a:cubicBezTo>
                    <a:cubicBezTo>
                      <a:pt x="5601" y="6734"/>
                      <a:pt x="5591" y="6592"/>
                      <a:pt x="5576" y="6427"/>
                    </a:cubicBezTo>
                    <a:cubicBezTo>
                      <a:pt x="5409" y="4516"/>
                      <a:pt x="7556" y="4153"/>
                      <a:pt x="9803" y="4153"/>
                    </a:cubicBezTo>
                    <a:close/>
                    <a:moveTo>
                      <a:pt x="9803" y="13976"/>
                    </a:moveTo>
                    <a:cubicBezTo>
                      <a:pt x="9803" y="13976"/>
                      <a:pt x="9797" y="13976"/>
                      <a:pt x="9787" y="13977"/>
                    </a:cubicBezTo>
                    <a:cubicBezTo>
                      <a:pt x="9795" y="13976"/>
                      <a:pt x="9803" y="13976"/>
                      <a:pt x="9803" y="13976"/>
                    </a:cubicBezTo>
                    <a:close/>
                    <a:moveTo>
                      <a:pt x="9803" y="13976"/>
                    </a:moveTo>
                    <a:cubicBezTo>
                      <a:pt x="9803" y="13976"/>
                      <a:pt x="9810" y="13976"/>
                      <a:pt x="9817" y="13977"/>
                    </a:cubicBezTo>
                    <a:cubicBezTo>
                      <a:pt x="9807" y="13976"/>
                      <a:pt x="9803" y="13976"/>
                      <a:pt x="9803" y="13976"/>
                    </a:cubicBezTo>
                    <a:close/>
                    <a:moveTo>
                      <a:pt x="9753" y="13981"/>
                    </a:moveTo>
                    <a:cubicBezTo>
                      <a:pt x="9750" y="13981"/>
                      <a:pt x="9746" y="13982"/>
                      <a:pt x="9741" y="13982"/>
                    </a:cubicBezTo>
                    <a:cubicBezTo>
                      <a:pt x="9746" y="13982"/>
                      <a:pt x="9750" y="13981"/>
                      <a:pt x="9753" y="13981"/>
                    </a:cubicBezTo>
                    <a:close/>
                    <a:moveTo>
                      <a:pt x="9802" y="1"/>
                    </a:moveTo>
                    <a:cubicBezTo>
                      <a:pt x="8795" y="1"/>
                      <a:pt x="7787" y="761"/>
                      <a:pt x="6867" y="1214"/>
                    </a:cubicBezTo>
                    <a:cubicBezTo>
                      <a:pt x="6238" y="1524"/>
                      <a:pt x="5641" y="1937"/>
                      <a:pt x="5241" y="2479"/>
                    </a:cubicBezTo>
                    <a:cubicBezTo>
                      <a:pt x="4472" y="3517"/>
                      <a:pt x="4525" y="4876"/>
                      <a:pt x="4788" y="6033"/>
                    </a:cubicBezTo>
                    <a:cubicBezTo>
                      <a:pt x="4691" y="6043"/>
                      <a:pt x="4594" y="6103"/>
                      <a:pt x="4504" y="6241"/>
                    </a:cubicBezTo>
                    <a:cubicBezTo>
                      <a:pt x="4007" y="6992"/>
                      <a:pt x="4842" y="8308"/>
                      <a:pt x="4884" y="9424"/>
                    </a:cubicBezTo>
                    <a:cubicBezTo>
                      <a:pt x="4925" y="10541"/>
                      <a:pt x="4445" y="12476"/>
                      <a:pt x="4884" y="12847"/>
                    </a:cubicBezTo>
                    <a:cubicBezTo>
                      <a:pt x="4986" y="12934"/>
                      <a:pt x="5131" y="12979"/>
                      <a:pt x="5293" y="12979"/>
                    </a:cubicBezTo>
                    <a:cubicBezTo>
                      <a:pt x="5704" y="12979"/>
                      <a:pt x="6221" y="12689"/>
                      <a:pt x="6401" y="12060"/>
                    </a:cubicBezTo>
                    <a:cubicBezTo>
                      <a:pt x="6403" y="12063"/>
                      <a:pt x="6404" y="12065"/>
                      <a:pt x="6407" y="12068"/>
                    </a:cubicBezTo>
                    <a:cubicBezTo>
                      <a:pt x="6679" y="12450"/>
                      <a:pt x="6958" y="12751"/>
                      <a:pt x="7234" y="12998"/>
                    </a:cubicBezTo>
                    <a:cubicBezTo>
                      <a:pt x="7039" y="13576"/>
                      <a:pt x="6715" y="14187"/>
                      <a:pt x="6312" y="14690"/>
                    </a:cubicBezTo>
                    <a:cubicBezTo>
                      <a:pt x="6768" y="15274"/>
                      <a:pt x="7815" y="16243"/>
                      <a:pt x="9739" y="16243"/>
                    </a:cubicBezTo>
                    <a:cubicBezTo>
                      <a:pt x="11047" y="16243"/>
                      <a:pt x="12282" y="15366"/>
                      <a:pt x="13300" y="14502"/>
                    </a:cubicBezTo>
                    <a:cubicBezTo>
                      <a:pt x="13003" y="14092"/>
                      <a:pt x="12755" y="13627"/>
                      <a:pt x="12584" y="13174"/>
                    </a:cubicBezTo>
                    <a:cubicBezTo>
                      <a:pt x="12547" y="13085"/>
                      <a:pt x="12520" y="12983"/>
                      <a:pt x="12487" y="12889"/>
                    </a:cubicBezTo>
                    <a:cubicBezTo>
                      <a:pt x="12725" y="12662"/>
                      <a:pt x="12964" y="12395"/>
                      <a:pt x="13198" y="12068"/>
                    </a:cubicBezTo>
                    <a:cubicBezTo>
                      <a:pt x="13199" y="12065"/>
                      <a:pt x="13201" y="12063"/>
                      <a:pt x="13202" y="12060"/>
                    </a:cubicBezTo>
                    <a:cubicBezTo>
                      <a:pt x="13383" y="12689"/>
                      <a:pt x="13900" y="12979"/>
                      <a:pt x="14311" y="12979"/>
                    </a:cubicBezTo>
                    <a:cubicBezTo>
                      <a:pt x="14473" y="12979"/>
                      <a:pt x="14619" y="12934"/>
                      <a:pt x="14721" y="12847"/>
                    </a:cubicBezTo>
                    <a:cubicBezTo>
                      <a:pt x="15160" y="12476"/>
                      <a:pt x="14680" y="10541"/>
                      <a:pt x="14721" y="9425"/>
                    </a:cubicBezTo>
                    <a:cubicBezTo>
                      <a:pt x="14763" y="8308"/>
                      <a:pt x="15598" y="6994"/>
                      <a:pt x="15101" y="6241"/>
                    </a:cubicBezTo>
                    <a:cubicBezTo>
                      <a:pt x="15009" y="6103"/>
                      <a:pt x="14913" y="6043"/>
                      <a:pt x="14816" y="6033"/>
                    </a:cubicBezTo>
                    <a:cubicBezTo>
                      <a:pt x="15080" y="4877"/>
                      <a:pt x="15133" y="3517"/>
                      <a:pt x="14364" y="2479"/>
                    </a:cubicBezTo>
                    <a:cubicBezTo>
                      <a:pt x="13962" y="1937"/>
                      <a:pt x="13367" y="1524"/>
                      <a:pt x="12738" y="1214"/>
                    </a:cubicBezTo>
                    <a:cubicBezTo>
                      <a:pt x="11818" y="761"/>
                      <a:pt x="10810" y="1"/>
                      <a:pt x="9802" y="1"/>
                    </a:cubicBezTo>
                    <a:close/>
                    <a:moveTo>
                      <a:pt x="15213" y="15856"/>
                    </a:moveTo>
                    <a:cubicBezTo>
                      <a:pt x="15199" y="16192"/>
                      <a:pt x="15194" y="16537"/>
                      <a:pt x="15194" y="16887"/>
                    </a:cubicBezTo>
                    <a:cubicBezTo>
                      <a:pt x="15194" y="17124"/>
                      <a:pt x="15196" y="17365"/>
                      <a:pt x="15199" y="17607"/>
                    </a:cubicBezTo>
                    <a:cubicBezTo>
                      <a:pt x="15202" y="17837"/>
                      <a:pt x="15205" y="18068"/>
                      <a:pt x="15207" y="18300"/>
                    </a:cubicBezTo>
                    <a:lnTo>
                      <a:pt x="15207" y="18316"/>
                    </a:lnTo>
                    <a:cubicBezTo>
                      <a:pt x="15210" y="18553"/>
                      <a:pt x="15212" y="18789"/>
                      <a:pt x="15212" y="19026"/>
                    </a:cubicBezTo>
                    <a:lnTo>
                      <a:pt x="15212" y="19029"/>
                    </a:lnTo>
                    <a:cubicBezTo>
                      <a:pt x="15212" y="21425"/>
                      <a:pt x="15005" y="23788"/>
                      <a:pt x="13198" y="25164"/>
                    </a:cubicBezTo>
                    <a:cubicBezTo>
                      <a:pt x="12927" y="25372"/>
                      <a:pt x="12620" y="25556"/>
                      <a:pt x="12273" y="25717"/>
                    </a:cubicBezTo>
                    <a:cubicBezTo>
                      <a:pt x="10526" y="26515"/>
                      <a:pt x="8673" y="27055"/>
                      <a:pt x="6829" y="27577"/>
                    </a:cubicBezTo>
                    <a:cubicBezTo>
                      <a:pt x="6770" y="27594"/>
                      <a:pt x="6708" y="27611"/>
                      <a:pt x="6645" y="27628"/>
                    </a:cubicBezTo>
                    <a:cubicBezTo>
                      <a:pt x="6621" y="27636"/>
                      <a:pt x="6595" y="27641"/>
                      <a:pt x="6570" y="27649"/>
                    </a:cubicBezTo>
                    <a:cubicBezTo>
                      <a:pt x="6539" y="27657"/>
                      <a:pt x="6509" y="27666"/>
                      <a:pt x="6477" y="27674"/>
                    </a:cubicBezTo>
                    <a:cubicBezTo>
                      <a:pt x="5591" y="27917"/>
                      <a:pt x="4466" y="28212"/>
                      <a:pt x="3505" y="28690"/>
                    </a:cubicBezTo>
                    <a:cubicBezTo>
                      <a:pt x="3335" y="27859"/>
                      <a:pt x="3296" y="27010"/>
                      <a:pt x="3108" y="26170"/>
                    </a:cubicBezTo>
                    <a:cubicBezTo>
                      <a:pt x="2841" y="24979"/>
                      <a:pt x="2596" y="23821"/>
                      <a:pt x="2500" y="22601"/>
                    </a:cubicBezTo>
                    <a:cubicBezTo>
                      <a:pt x="2404" y="21382"/>
                      <a:pt x="2322" y="20149"/>
                      <a:pt x="2331" y="18924"/>
                    </a:cubicBezTo>
                    <a:lnTo>
                      <a:pt x="2331" y="18924"/>
                    </a:lnTo>
                    <a:cubicBezTo>
                      <a:pt x="1926" y="19417"/>
                      <a:pt x="1585" y="19915"/>
                      <a:pt x="1509" y="20406"/>
                    </a:cubicBezTo>
                    <a:cubicBezTo>
                      <a:pt x="1284" y="21873"/>
                      <a:pt x="835" y="23907"/>
                      <a:pt x="723" y="27405"/>
                    </a:cubicBezTo>
                    <a:cubicBezTo>
                      <a:pt x="709" y="27822"/>
                      <a:pt x="460" y="30306"/>
                      <a:pt x="73" y="31403"/>
                    </a:cubicBezTo>
                    <a:cubicBezTo>
                      <a:pt x="0" y="31613"/>
                      <a:pt x="13" y="31765"/>
                      <a:pt x="69" y="31878"/>
                    </a:cubicBezTo>
                    <a:cubicBezTo>
                      <a:pt x="313" y="32017"/>
                      <a:pt x="680" y="32205"/>
                      <a:pt x="1059" y="32316"/>
                    </a:cubicBezTo>
                    <a:cubicBezTo>
                      <a:pt x="1701" y="32502"/>
                      <a:pt x="2476" y="32856"/>
                      <a:pt x="2757" y="33985"/>
                    </a:cubicBezTo>
                    <a:cubicBezTo>
                      <a:pt x="2821" y="34240"/>
                      <a:pt x="2879" y="34454"/>
                      <a:pt x="2922" y="34641"/>
                    </a:cubicBezTo>
                    <a:lnTo>
                      <a:pt x="8994" y="34641"/>
                    </a:lnTo>
                    <a:cubicBezTo>
                      <a:pt x="9013" y="34623"/>
                      <a:pt x="9032" y="34608"/>
                      <a:pt x="9050" y="34590"/>
                    </a:cubicBezTo>
                    <a:lnTo>
                      <a:pt x="9047" y="34590"/>
                    </a:lnTo>
                    <a:cubicBezTo>
                      <a:pt x="9006" y="34592"/>
                      <a:pt x="8966" y="34593"/>
                      <a:pt x="8926" y="34593"/>
                    </a:cubicBezTo>
                    <a:cubicBezTo>
                      <a:pt x="7804" y="34593"/>
                      <a:pt x="6927" y="33979"/>
                      <a:pt x="6358" y="33005"/>
                    </a:cubicBezTo>
                    <a:cubicBezTo>
                      <a:pt x="6249" y="32819"/>
                      <a:pt x="6167" y="32598"/>
                      <a:pt x="6431" y="32488"/>
                    </a:cubicBezTo>
                    <a:cubicBezTo>
                      <a:pt x="6475" y="32470"/>
                      <a:pt x="6513" y="32462"/>
                      <a:pt x="6547" y="32462"/>
                    </a:cubicBezTo>
                    <a:cubicBezTo>
                      <a:pt x="6673" y="32462"/>
                      <a:pt x="6748" y="32568"/>
                      <a:pt x="6873" y="32658"/>
                    </a:cubicBezTo>
                    <a:cubicBezTo>
                      <a:pt x="7223" y="32909"/>
                      <a:pt x="7544" y="33156"/>
                      <a:pt x="7973" y="33241"/>
                    </a:cubicBezTo>
                    <a:cubicBezTo>
                      <a:pt x="8398" y="33324"/>
                      <a:pt x="8872" y="33332"/>
                      <a:pt x="9300" y="33378"/>
                    </a:cubicBezTo>
                    <a:cubicBezTo>
                      <a:pt x="9439" y="33393"/>
                      <a:pt x="9582" y="33401"/>
                      <a:pt x="9726" y="33401"/>
                    </a:cubicBezTo>
                    <a:cubicBezTo>
                      <a:pt x="10151" y="33401"/>
                      <a:pt x="10585" y="33335"/>
                      <a:pt x="10975" y="33193"/>
                    </a:cubicBezTo>
                    <a:cubicBezTo>
                      <a:pt x="11266" y="33087"/>
                      <a:pt x="11975" y="32621"/>
                      <a:pt x="11365" y="32419"/>
                    </a:cubicBezTo>
                    <a:cubicBezTo>
                      <a:pt x="11259" y="32383"/>
                      <a:pt x="11137" y="32370"/>
                      <a:pt x="11009" y="32370"/>
                    </a:cubicBezTo>
                    <a:cubicBezTo>
                      <a:pt x="10695" y="32370"/>
                      <a:pt x="10341" y="32447"/>
                      <a:pt x="10063" y="32448"/>
                    </a:cubicBezTo>
                    <a:cubicBezTo>
                      <a:pt x="10060" y="32448"/>
                      <a:pt x="10057" y="32448"/>
                      <a:pt x="10054" y="32448"/>
                    </a:cubicBezTo>
                    <a:cubicBezTo>
                      <a:pt x="9646" y="32448"/>
                      <a:pt x="9146" y="32353"/>
                      <a:pt x="8791" y="32154"/>
                    </a:cubicBezTo>
                    <a:cubicBezTo>
                      <a:pt x="8243" y="31849"/>
                      <a:pt x="8703" y="31491"/>
                      <a:pt x="9122" y="31487"/>
                    </a:cubicBezTo>
                    <a:cubicBezTo>
                      <a:pt x="9151" y="31486"/>
                      <a:pt x="9180" y="31486"/>
                      <a:pt x="9208" y="31486"/>
                    </a:cubicBezTo>
                    <a:cubicBezTo>
                      <a:pt x="10169" y="31486"/>
                      <a:pt x="11127" y="31645"/>
                      <a:pt x="12079" y="31703"/>
                    </a:cubicBezTo>
                    <a:cubicBezTo>
                      <a:pt x="12510" y="31729"/>
                      <a:pt x="13720" y="32093"/>
                      <a:pt x="14145" y="32093"/>
                    </a:cubicBezTo>
                    <a:cubicBezTo>
                      <a:pt x="15890" y="32093"/>
                      <a:pt x="17780" y="31583"/>
                      <a:pt x="18394" y="30923"/>
                    </a:cubicBezTo>
                    <a:cubicBezTo>
                      <a:pt x="19051" y="30217"/>
                      <a:pt x="19274" y="29639"/>
                      <a:pt x="19286" y="28762"/>
                    </a:cubicBezTo>
                    <a:cubicBezTo>
                      <a:pt x="19342" y="25088"/>
                      <a:pt x="18477" y="21282"/>
                      <a:pt x="18343" y="20406"/>
                    </a:cubicBezTo>
                    <a:cubicBezTo>
                      <a:pt x="18116" y="18938"/>
                      <a:pt x="17661" y="17381"/>
                      <a:pt x="15935" y="15992"/>
                    </a:cubicBezTo>
                    <a:lnTo>
                      <a:pt x="15939" y="15992"/>
                    </a:lnTo>
                    <a:cubicBezTo>
                      <a:pt x="15692" y="15951"/>
                      <a:pt x="15450" y="15908"/>
                      <a:pt x="15213" y="1585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l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56"/>
              <p:cNvSpPr/>
              <p:nvPr/>
            </p:nvSpPr>
            <p:spPr>
              <a:xfrm>
                <a:off x="6883027" y="2520207"/>
                <a:ext cx="874180" cy="1048292"/>
              </a:xfrm>
              <a:custGeom>
                <a:avLst/>
                <a:gdLst/>
                <a:ahLst/>
                <a:cxnLst/>
                <a:rect l="l" t="t" r="r" b="b"/>
                <a:pathLst>
                  <a:path w="15464" h="18544" extrusionOk="0">
                    <a:moveTo>
                      <a:pt x="11984" y="0"/>
                    </a:moveTo>
                    <a:lnTo>
                      <a:pt x="11984" y="0"/>
                    </a:lnTo>
                    <a:cubicBezTo>
                      <a:pt x="12050" y="1195"/>
                      <a:pt x="12038" y="3158"/>
                      <a:pt x="11868" y="4244"/>
                    </a:cubicBezTo>
                    <a:cubicBezTo>
                      <a:pt x="11432" y="7008"/>
                      <a:pt x="11247" y="8174"/>
                      <a:pt x="8786" y="9432"/>
                    </a:cubicBezTo>
                    <a:cubicBezTo>
                      <a:pt x="7371" y="10153"/>
                      <a:pt x="4101" y="11021"/>
                      <a:pt x="2551" y="11361"/>
                    </a:cubicBezTo>
                    <a:cubicBezTo>
                      <a:pt x="1901" y="11503"/>
                      <a:pt x="1247" y="11622"/>
                      <a:pt x="596" y="11751"/>
                    </a:cubicBezTo>
                    <a:cubicBezTo>
                      <a:pt x="650" y="12170"/>
                      <a:pt x="702" y="12586"/>
                      <a:pt x="787" y="12996"/>
                    </a:cubicBezTo>
                    <a:cubicBezTo>
                      <a:pt x="1749" y="12520"/>
                      <a:pt x="2872" y="12223"/>
                      <a:pt x="3760" y="11981"/>
                    </a:cubicBezTo>
                    <a:cubicBezTo>
                      <a:pt x="3791" y="11972"/>
                      <a:pt x="3822" y="11965"/>
                      <a:pt x="3852" y="11956"/>
                    </a:cubicBezTo>
                    <a:cubicBezTo>
                      <a:pt x="3878" y="11949"/>
                      <a:pt x="3902" y="11942"/>
                      <a:pt x="3928" y="11935"/>
                    </a:cubicBezTo>
                    <a:cubicBezTo>
                      <a:pt x="3991" y="11917"/>
                      <a:pt x="4051" y="11900"/>
                      <a:pt x="4111" y="11883"/>
                    </a:cubicBezTo>
                    <a:cubicBezTo>
                      <a:pt x="5956" y="11361"/>
                      <a:pt x="7807" y="10823"/>
                      <a:pt x="9554" y="10023"/>
                    </a:cubicBezTo>
                    <a:cubicBezTo>
                      <a:pt x="9901" y="9864"/>
                      <a:pt x="10210" y="9679"/>
                      <a:pt x="10479" y="9472"/>
                    </a:cubicBezTo>
                    <a:cubicBezTo>
                      <a:pt x="12287" y="8094"/>
                      <a:pt x="12495" y="5733"/>
                      <a:pt x="12495" y="3336"/>
                    </a:cubicBezTo>
                    <a:lnTo>
                      <a:pt x="12495" y="3333"/>
                    </a:lnTo>
                    <a:cubicBezTo>
                      <a:pt x="12495" y="3097"/>
                      <a:pt x="12493" y="2860"/>
                      <a:pt x="12490" y="2624"/>
                    </a:cubicBezTo>
                    <a:lnTo>
                      <a:pt x="12490" y="2608"/>
                    </a:lnTo>
                    <a:cubicBezTo>
                      <a:pt x="12487" y="2375"/>
                      <a:pt x="12483" y="2144"/>
                      <a:pt x="12482" y="1914"/>
                    </a:cubicBezTo>
                    <a:cubicBezTo>
                      <a:pt x="12479" y="1673"/>
                      <a:pt x="12476" y="1432"/>
                      <a:pt x="12476" y="1194"/>
                    </a:cubicBezTo>
                    <a:cubicBezTo>
                      <a:pt x="12476" y="844"/>
                      <a:pt x="12482" y="499"/>
                      <a:pt x="12496" y="164"/>
                    </a:cubicBezTo>
                    <a:cubicBezTo>
                      <a:pt x="12540" y="174"/>
                      <a:pt x="12586" y="181"/>
                      <a:pt x="12631" y="191"/>
                    </a:cubicBezTo>
                    <a:cubicBezTo>
                      <a:pt x="12463" y="145"/>
                      <a:pt x="12298" y="101"/>
                      <a:pt x="12139" y="55"/>
                    </a:cubicBezTo>
                    <a:cubicBezTo>
                      <a:pt x="12087" y="39"/>
                      <a:pt x="12036" y="20"/>
                      <a:pt x="11984" y="0"/>
                    </a:cubicBezTo>
                    <a:close/>
                    <a:moveTo>
                      <a:pt x="13226" y="1852"/>
                    </a:moveTo>
                    <a:lnTo>
                      <a:pt x="13226" y="1852"/>
                    </a:lnTo>
                    <a:cubicBezTo>
                      <a:pt x="13226" y="1853"/>
                      <a:pt x="13326" y="10135"/>
                      <a:pt x="9582" y="11252"/>
                    </a:cubicBezTo>
                    <a:cubicBezTo>
                      <a:pt x="6098" y="12290"/>
                      <a:pt x="943" y="14133"/>
                      <a:pt x="471" y="14493"/>
                    </a:cubicBezTo>
                    <a:cubicBezTo>
                      <a:pt x="1" y="14853"/>
                      <a:pt x="124" y="16080"/>
                      <a:pt x="124" y="16080"/>
                    </a:cubicBezTo>
                    <a:cubicBezTo>
                      <a:pt x="124" y="16080"/>
                      <a:pt x="7569" y="12966"/>
                      <a:pt x="9802" y="12160"/>
                    </a:cubicBezTo>
                    <a:cubicBezTo>
                      <a:pt x="12036" y="11354"/>
                      <a:pt x="14194" y="8286"/>
                      <a:pt x="13226" y="1852"/>
                    </a:cubicBezTo>
                    <a:close/>
                    <a:moveTo>
                      <a:pt x="14150" y="3148"/>
                    </a:moveTo>
                    <a:cubicBezTo>
                      <a:pt x="14150" y="3150"/>
                      <a:pt x="14323" y="12633"/>
                      <a:pt x="9959" y="13716"/>
                    </a:cubicBezTo>
                    <a:cubicBezTo>
                      <a:pt x="6432" y="14591"/>
                      <a:pt x="1320" y="16597"/>
                      <a:pt x="850" y="16957"/>
                    </a:cubicBezTo>
                    <a:cubicBezTo>
                      <a:pt x="378" y="17317"/>
                      <a:pt x="501" y="18544"/>
                      <a:pt x="501" y="18544"/>
                    </a:cubicBezTo>
                    <a:cubicBezTo>
                      <a:pt x="501" y="18544"/>
                      <a:pt x="7947" y="15430"/>
                      <a:pt x="10180" y="14624"/>
                    </a:cubicBezTo>
                    <a:cubicBezTo>
                      <a:pt x="12413" y="13818"/>
                      <a:pt x="15463" y="10496"/>
                      <a:pt x="14150" y="314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56"/>
              <p:cNvSpPr/>
              <p:nvPr/>
            </p:nvSpPr>
            <p:spPr>
              <a:xfrm>
                <a:off x="6706548" y="3522946"/>
                <a:ext cx="137820" cy="185192"/>
              </a:xfrm>
              <a:custGeom>
                <a:avLst/>
                <a:gdLst/>
                <a:ahLst/>
                <a:cxnLst/>
                <a:rect l="l" t="t" r="r" b="b"/>
                <a:pathLst>
                  <a:path w="2438" h="3276" extrusionOk="0">
                    <a:moveTo>
                      <a:pt x="1868" y="0"/>
                    </a:moveTo>
                    <a:lnTo>
                      <a:pt x="2201" y="446"/>
                    </a:lnTo>
                    <a:cubicBezTo>
                      <a:pt x="2231" y="486"/>
                      <a:pt x="2255" y="532"/>
                      <a:pt x="2274" y="580"/>
                    </a:cubicBezTo>
                    <a:lnTo>
                      <a:pt x="2437" y="1014"/>
                    </a:lnTo>
                    <a:cubicBezTo>
                      <a:pt x="2413" y="770"/>
                      <a:pt x="2325" y="508"/>
                      <a:pt x="2278" y="438"/>
                    </a:cubicBezTo>
                    <a:cubicBezTo>
                      <a:pt x="2169" y="271"/>
                      <a:pt x="1868" y="0"/>
                      <a:pt x="1868" y="0"/>
                    </a:cubicBezTo>
                    <a:close/>
                    <a:moveTo>
                      <a:pt x="1370" y="139"/>
                    </a:moveTo>
                    <a:cubicBezTo>
                      <a:pt x="1370" y="139"/>
                      <a:pt x="1544" y="555"/>
                      <a:pt x="1567" y="818"/>
                    </a:cubicBezTo>
                    <a:cubicBezTo>
                      <a:pt x="1595" y="1135"/>
                      <a:pt x="1607" y="2596"/>
                      <a:pt x="1607" y="2596"/>
                    </a:cubicBezTo>
                    <a:cubicBezTo>
                      <a:pt x="1607" y="2596"/>
                      <a:pt x="1681" y="1248"/>
                      <a:pt x="1681" y="891"/>
                    </a:cubicBezTo>
                    <a:cubicBezTo>
                      <a:pt x="1681" y="535"/>
                      <a:pt x="1370" y="139"/>
                      <a:pt x="1370" y="139"/>
                    </a:cubicBezTo>
                    <a:close/>
                    <a:moveTo>
                      <a:pt x="0" y="413"/>
                    </a:moveTo>
                    <a:cubicBezTo>
                      <a:pt x="1" y="413"/>
                      <a:pt x="174" y="742"/>
                      <a:pt x="198" y="1219"/>
                    </a:cubicBezTo>
                    <a:cubicBezTo>
                      <a:pt x="224" y="1730"/>
                      <a:pt x="267" y="2616"/>
                      <a:pt x="267" y="2616"/>
                    </a:cubicBezTo>
                    <a:cubicBezTo>
                      <a:pt x="267" y="2616"/>
                      <a:pt x="290" y="1621"/>
                      <a:pt x="263" y="1189"/>
                    </a:cubicBezTo>
                    <a:cubicBezTo>
                      <a:pt x="234" y="759"/>
                      <a:pt x="1" y="413"/>
                      <a:pt x="0" y="413"/>
                    </a:cubicBezTo>
                    <a:close/>
                    <a:moveTo>
                      <a:pt x="663" y="301"/>
                    </a:moveTo>
                    <a:cubicBezTo>
                      <a:pt x="663" y="301"/>
                      <a:pt x="812" y="660"/>
                      <a:pt x="865" y="1169"/>
                    </a:cubicBezTo>
                    <a:cubicBezTo>
                      <a:pt x="917" y="1680"/>
                      <a:pt x="901" y="3276"/>
                      <a:pt x="901" y="3276"/>
                    </a:cubicBezTo>
                    <a:cubicBezTo>
                      <a:pt x="901" y="3276"/>
                      <a:pt x="976" y="1644"/>
                      <a:pt x="976" y="1212"/>
                    </a:cubicBezTo>
                    <a:cubicBezTo>
                      <a:pt x="976" y="780"/>
                      <a:pt x="663" y="301"/>
                      <a:pt x="663" y="30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56"/>
              <p:cNvSpPr/>
              <p:nvPr/>
            </p:nvSpPr>
            <p:spPr>
              <a:xfrm>
                <a:off x="6326570" y="1636402"/>
                <a:ext cx="1909357" cy="2424402"/>
              </a:xfrm>
              <a:custGeom>
                <a:avLst/>
                <a:gdLst/>
                <a:ahLst/>
                <a:cxnLst/>
                <a:rect l="l" t="t" r="r" b="b"/>
                <a:pathLst>
                  <a:path w="33776" h="42887" extrusionOk="0">
                    <a:moveTo>
                      <a:pt x="16904" y="1"/>
                    </a:moveTo>
                    <a:cubicBezTo>
                      <a:pt x="16329" y="1"/>
                      <a:pt x="15755" y="247"/>
                      <a:pt x="15197" y="544"/>
                    </a:cubicBezTo>
                    <a:cubicBezTo>
                      <a:pt x="15354" y="832"/>
                      <a:pt x="16051" y="1050"/>
                      <a:pt x="16890" y="1050"/>
                    </a:cubicBezTo>
                    <a:cubicBezTo>
                      <a:pt x="17739" y="1050"/>
                      <a:pt x="18443" y="827"/>
                      <a:pt x="18587" y="531"/>
                    </a:cubicBezTo>
                    <a:cubicBezTo>
                      <a:pt x="18036" y="240"/>
                      <a:pt x="17469" y="1"/>
                      <a:pt x="16904" y="1"/>
                    </a:cubicBezTo>
                    <a:close/>
                    <a:moveTo>
                      <a:pt x="16890" y="1927"/>
                    </a:moveTo>
                    <a:cubicBezTo>
                      <a:pt x="15936" y="1927"/>
                      <a:pt x="15164" y="2209"/>
                      <a:pt x="15164" y="2558"/>
                    </a:cubicBezTo>
                    <a:cubicBezTo>
                      <a:pt x="15164" y="2905"/>
                      <a:pt x="15936" y="3187"/>
                      <a:pt x="16890" y="3187"/>
                    </a:cubicBezTo>
                    <a:cubicBezTo>
                      <a:pt x="17842" y="3187"/>
                      <a:pt x="18615" y="2905"/>
                      <a:pt x="18615" y="2558"/>
                    </a:cubicBezTo>
                    <a:cubicBezTo>
                      <a:pt x="18615" y="2209"/>
                      <a:pt x="17842" y="1927"/>
                      <a:pt x="16890" y="1927"/>
                    </a:cubicBezTo>
                    <a:close/>
                    <a:moveTo>
                      <a:pt x="16929" y="5204"/>
                    </a:moveTo>
                    <a:cubicBezTo>
                      <a:pt x="16669" y="5204"/>
                      <a:pt x="16458" y="5415"/>
                      <a:pt x="16458" y="5674"/>
                    </a:cubicBezTo>
                    <a:cubicBezTo>
                      <a:pt x="16458" y="5934"/>
                      <a:pt x="16669" y="6143"/>
                      <a:pt x="16929" y="6143"/>
                    </a:cubicBezTo>
                    <a:cubicBezTo>
                      <a:pt x="17187" y="6143"/>
                      <a:pt x="17398" y="5933"/>
                      <a:pt x="17398" y="5674"/>
                    </a:cubicBezTo>
                    <a:cubicBezTo>
                      <a:pt x="17398" y="5415"/>
                      <a:pt x="17187" y="5204"/>
                      <a:pt x="16929" y="5204"/>
                    </a:cubicBezTo>
                    <a:close/>
                    <a:moveTo>
                      <a:pt x="20725" y="7190"/>
                    </a:moveTo>
                    <a:cubicBezTo>
                      <a:pt x="20725" y="7190"/>
                      <a:pt x="20725" y="7190"/>
                      <a:pt x="20725" y="7190"/>
                    </a:cubicBezTo>
                    <a:cubicBezTo>
                      <a:pt x="20725" y="7190"/>
                      <a:pt x="20725" y="7190"/>
                      <a:pt x="20725" y="7190"/>
                    </a:cubicBezTo>
                    <a:cubicBezTo>
                      <a:pt x="20725" y="7190"/>
                      <a:pt x="20725" y="7190"/>
                      <a:pt x="20725" y="7190"/>
                    </a:cubicBezTo>
                    <a:close/>
                    <a:moveTo>
                      <a:pt x="14330" y="6138"/>
                    </a:moveTo>
                    <a:cubicBezTo>
                      <a:pt x="14090" y="6138"/>
                      <a:pt x="13895" y="6168"/>
                      <a:pt x="13779" y="6207"/>
                    </a:cubicBezTo>
                    <a:cubicBezTo>
                      <a:pt x="13298" y="6367"/>
                      <a:pt x="13131" y="7190"/>
                      <a:pt x="13131" y="7190"/>
                    </a:cubicBezTo>
                    <a:cubicBezTo>
                      <a:pt x="13516" y="6832"/>
                      <a:pt x="13850" y="6460"/>
                      <a:pt x="14455" y="6460"/>
                    </a:cubicBezTo>
                    <a:cubicBezTo>
                      <a:pt x="14596" y="6460"/>
                      <a:pt x="14752" y="6480"/>
                      <a:pt x="14926" y="6525"/>
                    </a:cubicBezTo>
                    <a:cubicBezTo>
                      <a:pt x="15345" y="6634"/>
                      <a:pt x="15579" y="6800"/>
                      <a:pt x="15979" y="6994"/>
                    </a:cubicBezTo>
                    <a:cubicBezTo>
                      <a:pt x="16140" y="7071"/>
                      <a:pt x="16290" y="7170"/>
                      <a:pt x="16412" y="7411"/>
                    </a:cubicBezTo>
                    <a:cubicBezTo>
                      <a:pt x="16428" y="7443"/>
                      <a:pt x="16438" y="7477"/>
                      <a:pt x="16442" y="7513"/>
                    </a:cubicBezTo>
                    <a:cubicBezTo>
                      <a:pt x="16498" y="8037"/>
                      <a:pt x="16214" y="9098"/>
                      <a:pt x="16122" y="9128"/>
                    </a:cubicBezTo>
                    <a:cubicBezTo>
                      <a:pt x="15811" y="9230"/>
                      <a:pt x="15539" y="9494"/>
                      <a:pt x="15623" y="9870"/>
                    </a:cubicBezTo>
                    <a:cubicBezTo>
                      <a:pt x="15661" y="10032"/>
                      <a:pt x="15770" y="10169"/>
                      <a:pt x="15909" y="10248"/>
                    </a:cubicBezTo>
                    <a:cubicBezTo>
                      <a:pt x="16034" y="10320"/>
                      <a:pt x="16181" y="10321"/>
                      <a:pt x="16309" y="10387"/>
                    </a:cubicBezTo>
                    <a:cubicBezTo>
                      <a:pt x="16439" y="10452"/>
                      <a:pt x="16510" y="10567"/>
                      <a:pt x="16656" y="10611"/>
                    </a:cubicBezTo>
                    <a:cubicBezTo>
                      <a:pt x="16736" y="10637"/>
                      <a:pt x="16821" y="10651"/>
                      <a:pt x="16906" y="10654"/>
                    </a:cubicBezTo>
                    <a:cubicBezTo>
                      <a:pt x="16913" y="10654"/>
                      <a:pt x="16920" y="10651"/>
                      <a:pt x="16929" y="10651"/>
                    </a:cubicBezTo>
                    <a:cubicBezTo>
                      <a:pt x="16936" y="10653"/>
                      <a:pt x="16944" y="10654"/>
                      <a:pt x="16951" y="10654"/>
                    </a:cubicBezTo>
                    <a:cubicBezTo>
                      <a:pt x="17035" y="10651"/>
                      <a:pt x="17121" y="10637"/>
                      <a:pt x="17201" y="10611"/>
                    </a:cubicBezTo>
                    <a:cubicBezTo>
                      <a:pt x="17346" y="10567"/>
                      <a:pt x="17416" y="10452"/>
                      <a:pt x="17547" y="10387"/>
                    </a:cubicBezTo>
                    <a:cubicBezTo>
                      <a:pt x="17676" y="10321"/>
                      <a:pt x="17822" y="10320"/>
                      <a:pt x="17948" y="10248"/>
                    </a:cubicBezTo>
                    <a:cubicBezTo>
                      <a:pt x="18086" y="10169"/>
                      <a:pt x="18196" y="10032"/>
                      <a:pt x="18232" y="9870"/>
                    </a:cubicBezTo>
                    <a:cubicBezTo>
                      <a:pt x="18318" y="9494"/>
                      <a:pt x="18046" y="9230"/>
                      <a:pt x="17733" y="9128"/>
                    </a:cubicBezTo>
                    <a:cubicBezTo>
                      <a:pt x="17643" y="9098"/>
                      <a:pt x="17359" y="8037"/>
                      <a:pt x="17415" y="7513"/>
                    </a:cubicBezTo>
                    <a:cubicBezTo>
                      <a:pt x="17418" y="7477"/>
                      <a:pt x="17429" y="7443"/>
                      <a:pt x="17445" y="7411"/>
                    </a:cubicBezTo>
                    <a:cubicBezTo>
                      <a:pt x="17565" y="7170"/>
                      <a:pt x="17716" y="7071"/>
                      <a:pt x="17877" y="6994"/>
                    </a:cubicBezTo>
                    <a:cubicBezTo>
                      <a:pt x="18278" y="6800"/>
                      <a:pt x="18512" y="6634"/>
                      <a:pt x="18931" y="6525"/>
                    </a:cubicBezTo>
                    <a:cubicBezTo>
                      <a:pt x="19105" y="6480"/>
                      <a:pt x="19261" y="6460"/>
                      <a:pt x="19401" y="6460"/>
                    </a:cubicBezTo>
                    <a:cubicBezTo>
                      <a:pt x="20007" y="6460"/>
                      <a:pt x="20340" y="6832"/>
                      <a:pt x="20725" y="7190"/>
                    </a:cubicBezTo>
                    <a:lnTo>
                      <a:pt x="20725" y="7190"/>
                    </a:lnTo>
                    <a:cubicBezTo>
                      <a:pt x="20724" y="7188"/>
                      <a:pt x="20556" y="6367"/>
                      <a:pt x="20077" y="6207"/>
                    </a:cubicBezTo>
                    <a:cubicBezTo>
                      <a:pt x="19960" y="6168"/>
                      <a:pt x="19765" y="6138"/>
                      <a:pt x="19525" y="6138"/>
                    </a:cubicBezTo>
                    <a:cubicBezTo>
                      <a:pt x="19108" y="6138"/>
                      <a:pt x="18555" y="6228"/>
                      <a:pt x="18043" y="6513"/>
                    </a:cubicBezTo>
                    <a:cubicBezTo>
                      <a:pt x="17692" y="6710"/>
                      <a:pt x="17187" y="7017"/>
                      <a:pt x="17134" y="7426"/>
                    </a:cubicBezTo>
                    <a:cubicBezTo>
                      <a:pt x="17125" y="7463"/>
                      <a:pt x="17116" y="7500"/>
                      <a:pt x="17111" y="7539"/>
                    </a:cubicBezTo>
                    <a:cubicBezTo>
                      <a:pt x="17050" y="7860"/>
                      <a:pt x="17155" y="9294"/>
                      <a:pt x="17213" y="9673"/>
                    </a:cubicBezTo>
                    <a:cubicBezTo>
                      <a:pt x="17213" y="9673"/>
                      <a:pt x="17328" y="9447"/>
                      <a:pt x="17489" y="9447"/>
                    </a:cubicBezTo>
                    <a:cubicBezTo>
                      <a:pt x="17510" y="9447"/>
                      <a:pt x="17531" y="9451"/>
                      <a:pt x="17554" y="9459"/>
                    </a:cubicBezTo>
                    <a:cubicBezTo>
                      <a:pt x="17746" y="9535"/>
                      <a:pt x="18036" y="9913"/>
                      <a:pt x="17770" y="10151"/>
                    </a:cubicBezTo>
                    <a:cubicBezTo>
                      <a:pt x="17705" y="10210"/>
                      <a:pt x="17659" y="10229"/>
                      <a:pt x="17623" y="10229"/>
                    </a:cubicBezTo>
                    <a:cubicBezTo>
                      <a:pt x="17556" y="10229"/>
                      <a:pt x="17526" y="10162"/>
                      <a:pt x="17478" y="10162"/>
                    </a:cubicBezTo>
                    <a:cubicBezTo>
                      <a:pt x="17447" y="10162"/>
                      <a:pt x="17409" y="10189"/>
                      <a:pt x="17349" y="10277"/>
                    </a:cubicBezTo>
                    <a:cubicBezTo>
                      <a:pt x="17247" y="10428"/>
                      <a:pt x="17100" y="10501"/>
                      <a:pt x="16953" y="10501"/>
                    </a:cubicBezTo>
                    <a:cubicBezTo>
                      <a:pt x="16945" y="10501"/>
                      <a:pt x="16937" y="10501"/>
                      <a:pt x="16929" y="10501"/>
                    </a:cubicBezTo>
                    <a:cubicBezTo>
                      <a:pt x="16920" y="10501"/>
                      <a:pt x="16912" y="10501"/>
                      <a:pt x="16904" y="10501"/>
                    </a:cubicBezTo>
                    <a:cubicBezTo>
                      <a:pt x="16756" y="10501"/>
                      <a:pt x="16609" y="10428"/>
                      <a:pt x="16507" y="10277"/>
                    </a:cubicBezTo>
                    <a:cubicBezTo>
                      <a:pt x="16447" y="10189"/>
                      <a:pt x="16409" y="10162"/>
                      <a:pt x="16379" y="10162"/>
                    </a:cubicBezTo>
                    <a:cubicBezTo>
                      <a:pt x="16330" y="10162"/>
                      <a:pt x="16300" y="10229"/>
                      <a:pt x="16233" y="10229"/>
                    </a:cubicBezTo>
                    <a:cubicBezTo>
                      <a:pt x="16197" y="10229"/>
                      <a:pt x="16151" y="10210"/>
                      <a:pt x="16085" y="10151"/>
                    </a:cubicBezTo>
                    <a:cubicBezTo>
                      <a:pt x="15820" y="9913"/>
                      <a:pt x="16110" y="9535"/>
                      <a:pt x="16303" y="9459"/>
                    </a:cubicBezTo>
                    <a:cubicBezTo>
                      <a:pt x="16325" y="9451"/>
                      <a:pt x="16347" y="9447"/>
                      <a:pt x="16368" y="9447"/>
                    </a:cubicBezTo>
                    <a:cubicBezTo>
                      <a:pt x="16528" y="9447"/>
                      <a:pt x="16645" y="9673"/>
                      <a:pt x="16645" y="9673"/>
                    </a:cubicBezTo>
                    <a:cubicBezTo>
                      <a:pt x="16700" y="9294"/>
                      <a:pt x="16805" y="7859"/>
                      <a:pt x="16745" y="7539"/>
                    </a:cubicBezTo>
                    <a:cubicBezTo>
                      <a:pt x="16738" y="7500"/>
                      <a:pt x="16731" y="7463"/>
                      <a:pt x="16722" y="7426"/>
                    </a:cubicBezTo>
                    <a:cubicBezTo>
                      <a:pt x="16669" y="7017"/>
                      <a:pt x="16164" y="6710"/>
                      <a:pt x="15813" y="6513"/>
                    </a:cubicBezTo>
                    <a:cubicBezTo>
                      <a:pt x="15301" y="6228"/>
                      <a:pt x="14748" y="6138"/>
                      <a:pt x="14330" y="6138"/>
                    </a:cubicBezTo>
                    <a:close/>
                    <a:moveTo>
                      <a:pt x="16542" y="11010"/>
                    </a:moveTo>
                    <a:cubicBezTo>
                      <a:pt x="16446" y="11010"/>
                      <a:pt x="16329" y="11043"/>
                      <a:pt x="16191" y="11137"/>
                    </a:cubicBezTo>
                    <a:cubicBezTo>
                      <a:pt x="16005" y="11265"/>
                      <a:pt x="15868" y="11306"/>
                      <a:pt x="15770" y="11306"/>
                    </a:cubicBezTo>
                    <a:cubicBezTo>
                      <a:pt x="15590" y="11306"/>
                      <a:pt x="15537" y="11168"/>
                      <a:pt x="15537" y="11168"/>
                    </a:cubicBezTo>
                    <a:cubicBezTo>
                      <a:pt x="15537" y="11168"/>
                      <a:pt x="15159" y="11532"/>
                      <a:pt x="15311" y="11822"/>
                    </a:cubicBezTo>
                    <a:cubicBezTo>
                      <a:pt x="15311" y="11822"/>
                      <a:pt x="15433" y="11678"/>
                      <a:pt x="15541" y="11678"/>
                    </a:cubicBezTo>
                    <a:cubicBezTo>
                      <a:pt x="15576" y="11678"/>
                      <a:pt x="15610" y="11693"/>
                      <a:pt x="15638" y="11733"/>
                    </a:cubicBezTo>
                    <a:cubicBezTo>
                      <a:pt x="15728" y="11863"/>
                      <a:pt x="16020" y="12295"/>
                      <a:pt x="16499" y="12295"/>
                    </a:cubicBezTo>
                    <a:cubicBezTo>
                      <a:pt x="16622" y="12295"/>
                      <a:pt x="16757" y="12267"/>
                      <a:pt x="16904" y="12197"/>
                    </a:cubicBezTo>
                    <a:cubicBezTo>
                      <a:pt x="17051" y="12267"/>
                      <a:pt x="17186" y="12295"/>
                      <a:pt x="17309" y="12295"/>
                    </a:cubicBezTo>
                    <a:cubicBezTo>
                      <a:pt x="17787" y="12295"/>
                      <a:pt x="18079" y="11863"/>
                      <a:pt x="18169" y="11733"/>
                    </a:cubicBezTo>
                    <a:cubicBezTo>
                      <a:pt x="18197" y="11693"/>
                      <a:pt x="18231" y="11678"/>
                      <a:pt x="18266" y="11678"/>
                    </a:cubicBezTo>
                    <a:cubicBezTo>
                      <a:pt x="18374" y="11678"/>
                      <a:pt x="18496" y="11822"/>
                      <a:pt x="18496" y="11822"/>
                    </a:cubicBezTo>
                    <a:cubicBezTo>
                      <a:pt x="18648" y="11532"/>
                      <a:pt x="18270" y="11168"/>
                      <a:pt x="18270" y="11168"/>
                    </a:cubicBezTo>
                    <a:cubicBezTo>
                      <a:pt x="18270" y="11168"/>
                      <a:pt x="18217" y="11306"/>
                      <a:pt x="18037" y="11306"/>
                    </a:cubicBezTo>
                    <a:cubicBezTo>
                      <a:pt x="17939" y="11306"/>
                      <a:pt x="17802" y="11265"/>
                      <a:pt x="17616" y="11137"/>
                    </a:cubicBezTo>
                    <a:cubicBezTo>
                      <a:pt x="17478" y="11043"/>
                      <a:pt x="17361" y="11010"/>
                      <a:pt x="17265" y="11010"/>
                    </a:cubicBezTo>
                    <a:cubicBezTo>
                      <a:pt x="17019" y="11010"/>
                      <a:pt x="16904" y="11229"/>
                      <a:pt x="16904" y="11229"/>
                    </a:cubicBezTo>
                    <a:cubicBezTo>
                      <a:pt x="16904" y="11229"/>
                      <a:pt x="16789" y="11010"/>
                      <a:pt x="16542" y="11010"/>
                    </a:cubicBezTo>
                    <a:close/>
                    <a:moveTo>
                      <a:pt x="4039" y="34052"/>
                    </a:moveTo>
                    <a:cubicBezTo>
                      <a:pt x="3550" y="34070"/>
                      <a:pt x="3082" y="34116"/>
                      <a:pt x="2652" y="34199"/>
                    </a:cubicBezTo>
                    <a:cubicBezTo>
                      <a:pt x="3110" y="34831"/>
                      <a:pt x="3607" y="35213"/>
                      <a:pt x="4326" y="35543"/>
                    </a:cubicBezTo>
                    <a:cubicBezTo>
                      <a:pt x="4433" y="35593"/>
                      <a:pt x="4542" y="35639"/>
                      <a:pt x="4653" y="35685"/>
                    </a:cubicBezTo>
                    <a:cubicBezTo>
                      <a:pt x="5284" y="35940"/>
                      <a:pt x="5949" y="36109"/>
                      <a:pt x="6621" y="36218"/>
                    </a:cubicBezTo>
                    <a:cubicBezTo>
                      <a:pt x="6748" y="36238"/>
                      <a:pt x="6883" y="36250"/>
                      <a:pt x="7012" y="36268"/>
                    </a:cubicBezTo>
                    <a:cubicBezTo>
                      <a:pt x="6999" y="36121"/>
                      <a:pt x="6989" y="35990"/>
                      <a:pt x="6989" y="35990"/>
                    </a:cubicBezTo>
                    <a:cubicBezTo>
                      <a:pt x="6923" y="36047"/>
                      <a:pt x="6847" y="36081"/>
                      <a:pt x="6771" y="36081"/>
                    </a:cubicBezTo>
                    <a:cubicBezTo>
                      <a:pt x="6598" y="36081"/>
                      <a:pt x="6427" y="35902"/>
                      <a:pt x="6388" y="35412"/>
                    </a:cubicBezTo>
                    <a:cubicBezTo>
                      <a:pt x="6380" y="35303"/>
                      <a:pt x="6370" y="35206"/>
                      <a:pt x="6360" y="35112"/>
                    </a:cubicBezTo>
                    <a:cubicBezTo>
                      <a:pt x="5532" y="34894"/>
                      <a:pt x="4743" y="34557"/>
                      <a:pt x="4039" y="34052"/>
                    </a:cubicBezTo>
                    <a:close/>
                    <a:moveTo>
                      <a:pt x="18486" y="34499"/>
                    </a:moveTo>
                    <a:lnTo>
                      <a:pt x="18486" y="34499"/>
                    </a:lnTo>
                    <a:cubicBezTo>
                      <a:pt x="17819" y="34524"/>
                      <a:pt x="17042" y="34553"/>
                      <a:pt x="16128" y="34589"/>
                    </a:cubicBezTo>
                    <a:cubicBezTo>
                      <a:pt x="16123" y="34589"/>
                      <a:pt x="16117" y="34589"/>
                      <a:pt x="16112" y="34589"/>
                    </a:cubicBezTo>
                    <a:cubicBezTo>
                      <a:pt x="16068" y="34589"/>
                      <a:pt x="16025" y="34584"/>
                      <a:pt x="15980" y="34583"/>
                    </a:cubicBezTo>
                    <a:cubicBezTo>
                      <a:pt x="15357" y="34760"/>
                      <a:pt x="14434" y="34983"/>
                      <a:pt x="13166" y="35203"/>
                    </a:cubicBezTo>
                    <a:cubicBezTo>
                      <a:pt x="12059" y="35395"/>
                      <a:pt x="10943" y="35473"/>
                      <a:pt x="9820" y="35473"/>
                    </a:cubicBezTo>
                    <a:cubicBezTo>
                      <a:pt x="9557" y="35473"/>
                      <a:pt x="9295" y="35469"/>
                      <a:pt x="9032" y="35461"/>
                    </a:cubicBezTo>
                    <a:cubicBezTo>
                      <a:pt x="9001" y="35847"/>
                      <a:pt x="8920" y="36169"/>
                      <a:pt x="8726" y="36195"/>
                    </a:cubicBezTo>
                    <a:cubicBezTo>
                      <a:pt x="8726" y="36195"/>
                      <a:pt x="8696" y="36205"/>
                      <a:pt x="8651" y="36205"/>
                    </a:cubicBezTo>
                    <a:cubicBezTo>
                      <a:pt x="8554" y="36205"/>
                      <a:pt x="8388" y="36158"/>
                      <a:pt x="8314" y="35858"/>
                    </a:cubicBezTo>
                    <a:lnTo>
                      <a:pt x="8314" y="35858"/>
                    </a:lnTo>
                    <a:cubicBezTo>
                      <a:pt x="8314" y="35858"/>
                      <a:pt x="8353" y="36115"/>
                      <a:pt x="8359" y="36405"/>
                    </a:cubicBezTo>
                    <a:cubicBezTo>
                      <a:pt x="8819" y="36435"/>
                      <a:pt x="9283" y="36452"/>
                      <a:pt x="9741" y="36452"/>
                    </a:cubicBezTo>
                    <a:cubicBezTo>
                      <a:pt x="10208" y="36452"/>
                      <a:pt x="10671" y="36434"/>
                      <a:pt x="11118" y="36396"/>
                    </a:cubicBezTo>
                    <a:cubicBezTo>
                      <a:pt x="12904" y="36243"/>
                      <a:pt x="14650" y="35857"/>
                      <a:pt x="16358" y="35319"/>
                    </a:cubicBezTo>
                    <a:cubicBezTo>
                      <a:pt x="16514" y="35270"/>
                      <a:pt x="17915" y="34741"/>
                      <a:pt x="18486" y="34499"/>
                    </a:cubicBezTo>
                    <a:close/>
                    <a:moveTo>
                      <a:pt x="21968" y="37125"/>
                    </a:moveTo>
                    <a:cubicBezTo>
                      <a:pt x="21841" y="37184"/>
                      <a:pt x="21723" y="37242"/>
                      <a:pt x="21610" y="37298"/>
                    </a:cubicBezTo>
                    <a:lnTo>
                      <a:pt x="21610" y="37298"/>
                    </a:lnTo>
                    <a:cubicBezTo>
                      <a:pt x="21722" y="37242"/>
                      <a:pt x="21842" y="37184"/>
                      <a:pt x="21968" y="37125"/>
                    </a:cubicBezTo>
                    <a:close/>
                    <a:moveTo>
                      <a:pt x="21514" y="37346"/>
                    </a:moveTo>
                    <a:lnTo>
                      <a:pt x="21514" y="37346"/>
                    </a:lnTo>
                    <a:cubicBezTo>
                      <a:pt x="21503" y="37352"/>
                      <a:pt x="21491" y="37358"/>
                      <a:pt x="21479" y="37364"/>
                    </a:cubicBezTo>
                    <a:lnTo>
                      <a:pt x="21479" y="37364"/>
                    </a:lnTo>
                    <a:cubicBezTo>
                      <a:pt x="21491" y="37358"/>
                      <a:pt x="21503" y="37352"/>
                      <a:pt x="21514" y="37346"/>
                    </a:cubicBezTo>
                    <a:close/>
                    <a:moveTo>
                      <a:pt x="21470" y="37368"/>
                    </a:moveTo>
                    <a:cubicBezTo>
                      <a:pt x="21370" y="37420"/>
                      <a:pt x="21276" y="37469"/>
                      <a:pt x="21186" y="37516"/>
                    </a:cubicBezTo>
                    <a:lnTo>
                      <a:pt x="21186" y="37516"/>
                    </a:lnTo>
                    <a:cubicBezTo>
                      <a:pt x="21276" y="37469"/>
                      <a:pt x="21370" y="37419"/>
                      <a:pt x="21470" y="37368"/>
                    </a:cubicBezTo>
                    <a:close/>
                    <a:moveTo>
                      <a:pt x="21078" y="37574"/>
                    </a:moveTo>
                    <a:lnTo>
                      <a:pt x="21078" y="37574"/>
                    </a:lnTo>
                    <a:cubicBezTo>
                      <a:pt x="21026" y="37602"/>
                      <a:pt x="20976" y="37629"/>
                      <a:pt x="20926" y="37655"/>
                    </a:cubicBezTo>
                    <a:cubicBezTo>
                      <a:pt x="20975" y="37629"/>
                      <a:pt x="21025" y="37602"/>
                      <a:pt x="21078" y="37574"/>
                    </a:cubicBezTo>
                    <a:close/>
                    <a:moveTo>
                      <a:pt x="18893" y="38563"/>
                    </a:moveTo>
                    <a:cubicBezTo>
                      <a:pt x="18823" y="38687"/>
                      <a:pt x="18741" y="38809"/>
                      <a:pt x="18650" y="38930"/>
                    </a:cubicBezTo>
                    <a:cubicBezTo>
                      <a:pt x="18740" y="38809"/>
                      <a:pt x="18823" y="38687"/>
                      <a:pt x="18893" y="38563"/>
                    </a:cubicBezTo>
                    <a:close/>
                    <a:moveTo>
                      <a:pt x="29480" y="33697"/>
                    </a:moveTo>
                    <a:cubicBezTo>
                      <a:pt x="28882" y="34121"/>
                      <a:pt x="28228" y="34433"/>
                      <a:pt x="27546" y="34663"/>
                    </a:cubicBezTo>
                    <a:cubicBezTo>
                      <a:pt x="27906" y="34227"/>
                      <a:pt x="27668" y="33913"/>
                      <a:pt x="27063" y="33829"/>
                    </a:cubicBezTo>
                    <a:cubicBezTo>
                      <a:pt x="27033" y="33824"/>
                      <a:pt x="26997" y="33823"/>
                      <a:pt x="26965" y="33819"/>
                    </a:cubicBezTo>
                    <a:cubicBezTo>
                      <a:pt x="25652" y="34104"/>
                      <a:pt x="24012" y="34084"/>
                      <a:pt x="22148" y="34309"/>
                    </a:cubicBezTo>
                    <a:cubicBezTo>
                      <a:pt x="21606" y="34375"/>
                      <a:pt x="20676" y="34415"/>
                      <a:pt x="18796" y="34487"/>
                    </a:cubicBezTo>
                    <a:cubicBezTo>
                      <a:pt x="18879" y="34626"/>
                      <a:pt x="18971" y="34823"/>
                      <a:pt x="19051" y="35074"/>
                    </a:cubicBezTo>
                    <a:cubicBezTo>
                      <a:pt x="18786" y="35226"/>
                      <a:pt x="15599" y="37148"/>
                      <a:pt x="9565" y="37564"/>
                    </a:cubicBezTo>
                    <a:cubicBezTo>
                      <a:pt x="9318" y="37581"/>
                      <a:pt x="9069" y="37589"/>
                      <a:pt x="8821" y="37589"/>
                    </a:cubicBezTo>
                    <a:cubicBezTo>
                      <a:pt x="6901" y="37589"/>
                      <a:pt x="4971" y="37080"/>
                      <a:pt x="3343" y="36072"/>
                    </a:cubicBezTo>
                    <a:cubicBezTo>
                      <a:pt x="2869" y="35778"/>
                      <a:pt x="2411" y="35431"/>
                      <a:pt x="1965" y="35105"/>
                    </a:cubicBezTo>
                    <a:cubicBezTo>
                      <a:pt x="1891" y="35050"/>
                      <a:pt x="1521" y="34631"/>
                      <a:pt x="1432" y="34631"/>
                    </a:cubicBezTo>
                    <a:cubicBezTo>
                      <a:pt x="1429" y="34631"/>
                      <a:pt x="1425" y="34632"/>
                      <a:pt x="1423" y="34633"/>
                    </a:cubicBezTo>
                    <a:cubicBezTo>
                      <a:pt x="1139" y="34793"/>
                      <a:pt x="895" y="34990"/>
                      <a:pt x="699" y="35234"/>
                    </a:cubicBezTo>
                    <a:cubicBezTo>
                      <a:pt x="531" y="35444"/>
                      <a:pt x="2190" y="36930"/>
                      <a:pt x="4065" y="37827"/>
                    </a:cubicBezTo>
                    <a:cubicBezTo>
                      <a:pt x="4726" y="38144"/>
                      <a:pt x="5450" y="38311"/>
                      <a:pt x="6169" y="38453"/>
                    </a:cubicBezTo>
                    <a:cubicBezTo>
                      <a:pt x="7008" y="38620"/>
                      <a:pt x="7860" y="38694"/>
                      <a:pt x="8714" y="38694"/>
                    </a:cubicBezTo>
                    <a:cubicBezTo>
                      <a:pt x="9004" y="38694"/>
                      <a:pt x="9293" y="38686"/>
                      <a:pt x="9582" y="38669"/>
                    </a:cubicBezTo>
                    <a:cubicBezTo>
                      <a:pt x="10526" y="38616"/>
                      <a:pt x="11470" y="38491"/>
                      <a:pt x="12392" y="38285"/>
                    </a:cubicBezTo>
                    <a:cubicBezTo>
                      <a:pt x="16029" y="37472"/>
                      <a:pt x="18922" y="36237"/>
                      <a:pt x="19220" y="35893"/>
                    </a:cubicBezTo>
                    <a:cubicBezTo>
                      <a:pt x="19259" y="36258"/>
                      <a:pt x="19265" y="36709"/>
                      <a:pt x="19222" y="37257"/>
                    </a:cubicBezTo>
                    <a:cubicBezTo>
                      <a:pt x="18199" y="37750"/>
                      <a:pt x="14750" y="39236"/>
                      <a:pt x="8911" y="39594"/>
                    </a:cubicBezTo>
                    <a:cubicBezTo>
                      <a:pt x="8634" y="39612"/>
                      <a:pt x="8356" y="39620"/>
                      <a:pt x="8078" y="39620"/>
                    </a:cubicBezTo>
                    <a:cubicBezTo>
                      <a:pt x="5930" y="39620"/>
                      <a:pt x="3769" y="39111"/>
                      <a:pt x="1948" y="38103"/>
                    </a:cubicBezTo>
                    <a:cubicBezTo>
                      <a:pt x="1417" y="37809"/>
                      <a:pt x="904" y="37462"/>
                      <a:pt x="406" y="37138"/>
                    </a:cubicBezTo>
                    <a:cubicBezTo>
                      <a:pt x="364" y="37110"/>
                      <a:pt x="242" y="36996"/>
                      <a:pt x="119" y="36885"/>
                    </a:cubicBezTo>
                    <a:cubicBezTo>
                      <a:pt x="43" y="37356"/>
                      <a:pt x="0" y="37832"/>
                      <a:pt x="6" y="38298"/>
                    </a:cubicBezTo>
                    <a:cubicBezTo>
                      <a:pt x="709" y="38810"/>
                      <a:pt x="1701" y="39408"/>
                      <a:pt x="2755" y="39860"/>
                    </a:cubicBezTo>
                    <a:cubicBezTo>
                      <a:pt x="3495" y="40177"/>
                      <a:pt x="4306" y="40342"/>
                      <a:pt x="5109" y="40485"/>
                    </a:cubicBezTo>
                    <a:cubicBezTo>
                      <a:pt x="6047" y="40651"/>
                      <a:pt x="7000" y="40725"/>
                      <a:pt x="7956" y="40725"/>
                    </a:cubicBezTo>
                    <a:cubicBezTo>
                      <a:pt x="8280" y="40725"/>
                      <a:pt x="8605" y="40717"/>
                      <a:pt x="8930" y="40700"/>
                    </a:cubicBezTo>
                    <a:cubicBezTo>
                      <a:pt x="9985" y="40649"/>
                      <a:pt x="11041" y="40522"/>
                      <a:pt x="12074" y="40316"/>
                    </a:cubicBezTo>
                    <a:cubicBezTo>
                      <a:pt x="15193" y="39692"/>
                      <a:pt x="17818" y="38823"/>
                      <a:pt x="19027" y="38295"/>
                    </a:cubicBezTo>
                    <a:cubicBezTo>
                      <a:pt x="19064" y="38209"/>
                      <a:pt x="19091" y="38121"/>
                      <a:pt x="19119" y="38034"/>
                    </a:cubicBezTo>
                    <a:cubicBezTo>
                      <a:pt x="19304" y="38101"/>
                      <a:pt x="19470" y="38132"/>
                      <a:pt x="19630" y="38132"/>
                    </a:cubicBezTo>
                    <a:cubicBezTo>
                      <a:pt x="19906" y="38132"/>
                      <a:pt x="20163" y="38040"/>
                      <a:pt x="20470" y="37891"/>
                    </a:cubicBezTo>
                    <a:cubicBezTo>
                      <a:pt x="20659" y="37932"/>
                      <a:pt x="20848" y="37972"/>
                      <a:pt x="21042" y="38011"/>
                    </a:cubicBezTo>
                    <a:cubicBezTo>
                      <a:pt x="21946" y="38192"/>
                      <a:pt x="22878" y="38295"/>
                      <a:pt x="23817" y="38331"/>
                    </a:cubicBezTo>
                    <a:cubicBezTo>
                      <a:pt x="24023" y="38339"/>
                      <a:pt x="24229" y="38343"/>
                      <a:pt x="24435" y="38343"/>
                    </a:cubicBezTo>
                    <a:cubicBezTo>
                      <a:pt x="25381" y="38343"/>
                      <a:pt x="26332" y="38257"/>
                      <a:pt x="27275" y="38063"/>
                    </a:cubicBezTo>
                    <a:cubicBezTo>
                      <a:pt x="28014" y="37911"/>
                      <a:pt x="28765" y="37734"/>
                      <a:pt x="29452" y="37411"/>
                    </a:cubicBezTo>
                    <a:cubicBezTo>
                      <a:pt x="31429" y="36482"/>
                      <a:pt x="33202" y="34959"/>
                      <a:pt x="33019" y="34755"/>
                    </a:cubicBezTo>
                    <a:cubicBezTo>
                      <a:pt x="32810" y="34519"/>
                      <a:pt x="32549" y="34329"/>
                      <a:pt x="32245" y="34182"/>
                    </a:cubicBezTo>
                    <a:cubicBezTo>
                      <a:pt x="32242" y="34180"/>
                      <a:pt x="32239" y="34180"/>
                      <a:pt x="32236" y="34180"/>
                    </a:cubicBezTo>
                    <a:cubicBezTo>
                      <a:pt x="32143" y="34180"/>
                      <a:pt x="31747" y="34610"/>
                      <a:pt x="31665" y="34668"/>
                    </a:cubicBezTo>
                    <a:cubicBezTo>
                      <a:pt x="31194" y="35003"/>
                      <a:pt x="30709" y="35361"/>
                      <a:pt x="30210" y="35665"/>
                    </a:cubicBezTo>
                    <a:cubicBezTo>
                      <a:pt x="28443" y="36739"/>
                      <a:pt x="26367" y="37279"/>
                      <a:pt x="24350" y="37279"/>
                    </a:cubicBezTo>
                    <a:cubicBezTo>
                      <a:pt x="24177" y="37279"/>
                      <a:pt x="24005" y="37275"/>
                      <a:pt x="23833" y="37267"/>
                    </a:cubicBezTo>
                    <a:cubicBezTo>
                      <a:pt x="23173" y="37238"/>
                      <a:pt x="22555" y="37186"/>
                      <a:pt x="21967" y="37123"/>
                    </a:cubicBezTo>
                    <a:cubicBezTo>
                      <a:pt x="22502" y="36875"/>
                      <a:pt x="23169" y="36605"/>
                      <a:pt x="24042" y="36344"/>
                    </a:cubicBezTo>
                    <a:cubicBezTo>
                      <a:pt x="24246" y="36283"/>
                      <a:pt x="24434" y="36223"/>
                      <a:pt x="24619" y="36162"/>
                    </a:cubicBezTo>
                    <a:cubicBezTo>
                      <a:pt x="25360" y="36111"/>
                      <a:pt x="26103" y="36022"/>
                      <a:pt x="26811" y="35895"/>
                    </a:cubicBezTo>
                    <a:cubicBezTo>
                      <a:pt x="27499" y="35772"/>
                      <a:pt x="28186" y="35589"/>
                      <a:pt x="28840" y="35320"/>
                    </a:cubicBezTo>
                    <a:cubicBezTo>
                      <a:pt x="28955" y="35273"/>
                      <a:pt x="29069" y="35224"/>
                      <a:pt x="29181" y="35173"/>
                    </a:cubicBezTo>
                    <a:cubicBezTo>
                      <a:pt x="29933" y="34824"/>
                      <a:pt x="30455" y="34434"/>
                      <a:pt x="30938" y="33793"/>
                    </a:cubicBezTo>
                    <a:cubicBezTo>
                      <a:pt x="30484" y="33725"/>
                      <a:pt x="29992" y="33697"/>
                      <a:pt x="29480" y="33697"/>
                    </a:cubicBezTo>
                    <a:close/>
                    <a:moveTo>
                      <a:pt x="33646" y="36387"/>
                    </a:moveTo>
                    <a:cubicBezTo>
                      <a:pt x="33511" y="36499"/>
                      <a:pt x="33382" y="36617"/>
                      <a:pt x="33336" y="36646"/>
                    </a:cubicBezTo>
                    <a:cubicBezTo>
                      <a:pt x="32801" y="36981"/>
                      <a:pt x="32252" y="37338"/>
                      <a:pt x="31687" y="37640"/>
                    </a:cubicBezTo>
                    <a:cubicBezTo>
                      <a:pt x="29710" y="38698"/>
                      <a:pt x="27395" y="39228"/>
                      <a:pt x="25146" y="39228"/>
                    </a:cubicBezTo>
                    <a:cubicBezTo>
                      <a:pt x="24927" y="39228"/>
                      <a:pt x="24709" y="39223"/>
                      <a:pt x="24491" y="39213"/>
                    </a:cubicBezTo>
                    <a:cubicBezTo>
                      <a:pt x="22106" y="39102"/>
                      <a:pt x="19051" y="38613"/>
                      <a:pt x="18893" y="38562"/>
                    </a:cubicBezTo>
                    <a:cubicBezTo>
                      <a:pt x="16252" y="40172"/>
                      <a:pt x="13019" y="40908"/>
                      <a:pt x="10077" y="41389"/>
                    </a:cubicBezTo>
                    <a:cubicBezTo>
                      <a:pt x="9276" y="41519"/>
                      <a:pt x="8413" y="41590"/>
                      <a:pt x="7528" y="41590"/>
                    </a:cubicBezTo>
                    <a:cubicBezTo>
                      <a:pt x="4946" y="41590"/>
                      <a:pt x="2169" y="40987"/>
                      <a:pt x="142" y="39498"/>
                    </a:cubicBezTo>
                    <a:lnTo>
                      <a:pt x="142" y="39498"/>
                    </a:lnTo>
                    <a:cubicBezTo>
                      <a:pt x="583" y="41387"/>
                      <a:pt x="2172" y="42887"/>
                      <a:pt x="6171" y="42887"/>
                    </a:cubicBezTo>
                    <a:cubicBezTo>
                      <a:pt x="6423" y="42887"/>
                      <a:pt x="6684" y="42881"/>
                      <a:pt x="6955" y="42869"/>
                    </a:cubicBezTo>
                    <a:cubicBezTo>
                      <a:pt x="11349" y="42674"/>
                      <a:pt x="14958" y="41691"/>
                      <a:pt x="17104" y="40307"/>
                    </a:cubicBezTo>
                    <a:cubicBezTo>
                      <a:pt x="19203" y="41419"/>
                      <a:pt x="22468" y="42198"/>
                      <a:pt x="26472" y="42367"/>
                    </a:cubicBezTo>
                    <a:cubicBezTo>
                      <a:pt x="26751" y="42379"/>
                      <a:pt x="27020" y="42384"/>
                      <a:pt x="27279" y="42384"/>
                    </a:cubicBezTo>
                    <a:cubicBezTo>
                      <a:pt x="31447" y="42384"/>
                      <a:pt x="33146" y="40889"/>
                      <a:pt x="33622" y="38998"/>
                    </a:cubicBezTo>
                    <a:lnTo>
                      <a:pt x="33622" y="38998"/>
                    </a:lnTo>
                    <a:cubicBezTo>
                      <a:pt x="31426" y="40519"/>
                      <a:pt x="28476" y="41128"/>
                      <a:pt x="25801" y="41128"/>
                    </a:cubicBezTo>
                    <a:cubicBezTo>
                      <a:pt x="24935" y="41128"/>
                      <a:pt x="24098" y="41064"/>
                      <a:pt x="23325" y="40947"/>
                    </a:cubicBezTo>
                    <a:cubicBezTo>
                      <a:pt x="21528" y="40674"/>
                      <a:pt x="19652" y="40314"/>
                      <a:pt x="17894" y="39729"/>
                    </a:cubicBezTo>
                    <a:cubicBezTo>
                      <a:pt x="18064" y="39583"/>
                      <a:pt x="18217" y="39433"/>
                      <a:pt x="18357" y="39280"/>
                    </a:cubicBezTo>
                    <a:lnTo>
                      <a:pt x="18357" y="39280"/>
                    </a:lnTo>
                    <a:cubicBezTo>
                      <a:pt x="19264" y="39511"/>
                      <a:pt x="20275" y="39739"/>
                      <a:pt x="21355" y="39939"/>
                    </a:cubicBezTo>
                    <a:cubicBezTo>
                      <a:pt x="22370" y="40125"/>
                      <a:pt x="23417" y="40237"/>
                      <a:pt x="24473" y="40279"/>
                    </a:cubicBezTo>
                    <a:cubicBezTo>
                      <a:pt x="24742" y="40289"/>
                      <a:pt x="25013" y="40295"/>
                      <a:pt x="25284" y="40295"/>
                    </a:cubicBezTo>
                    <a:cubicBezTo>
                      <a:pt x="26310" y="40295"/>
                      <a:pt x="27344" y="40215"/>
                      <a:pt x="28368" y="40033"/>
                    </a:cubicBezTo>
                    <a:cubicBezTo>
                      <a:pt x="29204" y="39886"/>
                      <a:pt x="30052" y="39713"/>
                      <a:pt x="30829" y="39392"/>
                    </a:cubicBezTo>
                    <a:cubicBezTo>
                      <a:pt x="31948" y="38932"/>
                      <a:pt x="33011" y="38321"/>
                      <a:pt x="33769" y="37797"/>
                    </a:cubicBezTo>
                    <a:cubicBezTo>
                      <a:pt x="33775" y="37330"/>
                      <a:pt x="33728" y="36855"/>
                      <a:pt x="33646" y="3638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56"/>
              <p:cNvSpPr/>
              <p:nvPr/>
            </p:nvSpPr>
            <p:spPr>
              <a:xfrm>
                <a:off x="6301472" y="3615424"/>
                <a:ext cx="1951076" cy="445287"/>
              </a:xfrm>
              <a:custGeom>
                <a:avLst/>
                <a:gdLst/>
                <a:ahLst/>
                <a:cxnLst/>
                <a:rect l="l" t="t" r="r" b="b"/>
                <a:pathLst>
                  <a:path w="34514" h="7877" extrusionOk="0">
                    <a:moveTo>
                      <a:pt x="1315" y="1"/>
                    </a:moveTo>
                    <a:cubicBezTo>
                      <a:pt x="1001" y="297"/>
                      <a:pt x="775" y="678"/>
                      <a:pt x="666" y="1161"/>
                    </a:cubicBezTo>
                    <a:cubicBezTo>
                      <a:pt x="1" y="4108"/>
                      <a:pt x="328" y="7548"/>
                      <a:pt x="5781" y="7853"/>
                    </a:cubicBezTo>
                    <a:cubicBezTo>
                      <a:pt x="5807" y="7855"/>
                      <a:pt x="5833" y="7855"/>
                      <a:pt x="5858" y="7856"/>
                    </a:cubicBezTo>
                    <a:cubicBezTo>
                      <a:pt x="6052" y="7866"/>
                      <a:pt x="6251" y="7872"/>
                      <a:pt x="6458" y="7873"/>
                    </a:cubicBezTo>
                    <a:cubicBezTo>
                      <a:pt x="6518" y="7875"/>
                      <a:pt x="6578" y="7876"/>
                      <a:pt x="6641" y="7876"/>
                    </a:cubicBezTo>
                    <a:cubicBezTo>
                      <a:pt x="6834" y="7875"/>
                      <a:pt x="7032" y="7870"/>
                      <a:pt x="7235" y="7863"/>
                    </a:cubicBezTo>
                    <a:cubicBezTo>
                      <a:pt x="7291" y="7860"/>
                      <a:pt x="7343" y="7862"/>
                      <a:pt x="7400" y="7859"/>
                    </a:cubicBezTo>
                    <a:cubicBezTo>
                      <a:pt x="7489" y="7855"/>
                      <a:pt x="7575" y="7847"/>
                      <a:pt x="7664" y="7843"/>
                    </a:cubicBezTo>
                    <a:cubicBezTo>
                      <a:pt x="7849" y="7833"/>
                      <a:pt x="8034" y="7823"/>
                      <a:pt x="8216" y="7810"/>
                    </a:cubicBezTo>
                    <a:cubicBezTo>
                      <a:pt x="8499" y="7790"/>
                      <a:pt x="8777" y="7767"/>
                      <a:pt x="9054" y="7741"/>
                    </a:cubicBezTo>
                    <a:cubicBezTo>
                      <a:pt x="9136" y="7733"/>
                      <a:pt x="9219" y="7725"/>
                      <a:pt x="9301" y="7718"/>
                    </a:cubicBezTo>
                    <a:cubicBezTo>
                      <a:pt x="12832" y="7360"/>
                      <a:pt x="15641" y="6549"/>
                      <a:pt x="17469" y="5370"/>
                    </a:cubicBezTo>
                    <a:cubicBezTo>
                      <a:pt x="19228" y="6303"/>
                      <a:pt x="21869" y="7109"/>
                      <a:pt x="25020" y="7408"/>
                    </a:cubicBezTo>
                    <a:cubicBezTo>
                      <a:pt x="25077" y="7416"/>
                      <a:pt x="25135" y="7420"/>
                      <a:pt x="25193" y="7424"/>
                    </a:cubicBezTo>
                    <a:cubicBezTo>
                      <a:pt x="25488" y="7451"/>
                      <a:pt x="25784" y="7474"/>
                      <a:pt x="26088" y="7495"/>
                    </a:cubicBezTo>
                    <a:cubicBezTo>
                      <a:pt x="26263" y="7506"/>
                      <a:pt x="26441" y="7516"/>
                      <a:pt x="26619" y="7525"/>
                    </a:cubicBezTo>
                    <a:cubicBezTo>
                      <a:pt x="26711" y="7529"/>
                      <a:pt x="26800" y="7536"/>
                      <a:pt x="26892" y="7540"/>
                    </a:cubicBezTo>
                    <a:cubicBezTo>
                      <a:pt x="26948" y="7543"/>
                      <a:pt x="26999" y="7542"/>
                      <a:pt x="27055" y="7543"/>
                    </a:cubicBezTo>
                    <a:cubicBezTo>
                      <a:pt x="27273" y="7552"/>
                      <a:pt x="27485" y="7556"/>
                      <a:pt x="27692" y="7558"/>
                    </a:cubicBezTo>
                    <a:cubicBezTo>
                      <a:pt x="27745" y="7558"/>
                      <a:pt x="27797" y="7556"/>
                      <a:pt x="27851" y="7555"/>
                    </a:cubicBezTo>
                    <a:cubicBezTo>
                      <a:pt x="28089" y="7555"/>
                      <a:pt x="28320" y="7548"/>
                      <a:pt x="28542" y="7536"/>
                    </a:cubicBezTo>
                    <a:lnTo>
                      <a:pt x="28545" y="7536"/>
                    </a:lnTo>
                    <a:cubicBezTo>
                      <a:pt x="28689" y="7529"/>
                      <a:pt x="28834" y="7527"/>
                      <a:pt x="28980" y="7527"/>
                    </a:cubicBezTo>
                    <a:cubicBezTo>
                      <a:pt x="29217" y="7527"/>
                      <a:pt x="29455" y="7533"/>
                      <a:pt x="29683" y="7533"/>
                    </a:cubicBezTo>
                    <a:cubicBezTo>
                      <a:pt x="29966" y="7533"/>
                      <a:pt x="30234" y="7524"/>
                      <a:pt x="30467" y="7483"/>
                    </a:cubicBezTo>
                    <a:cubicBezTo>
                      <a:pt x="31200" y="7355"/>
                      <a:pt x="31695" y="7034"/>
                      <a:pt x="32203" y="6793"/>
                    </a:cubicBezTo>
                    <a:cubicBezTo>
                      <a:pt x="34090" y="5902"/>
                      <a:pt x="34513" y="4239"/>
                      <a:pt x="34155" y="1809"/>
                    </a:cubicBezTo>
                    <a:lnTo>
                      <a:pt x="34155" y="1809"/>
                    </a:lnTo>
                    <a:cubicBezTo>
                      <a:pt x="32824" y="3588"/>
                      <a:pt x="30815" y="4982"/>
                      <a:pt x="28652" y="4982"/>
                    </a:cubicBezTo>
                    <a:cubicBezTo>
                      <a:pt x="28414" y="4982"/>
                      <a:pt x="28174" y="4965"/>
                      <a:pt x="27933" y="4930"/>
                    </a:cubicBezTo>
                    <a:cubicBezTo>
                      <a:pt x="26953" y="4788"/>
                      <a:pt x="26073" y="4335"/>
                      <a:pt x="25087" y="4229"/>
                    </a:cubicBezTo>
                    <a:cubicBezTo>
                      <a:pt x="24060" y="4115"/>
                      <a:pt x="23089" y="3988"/>
                      <a:pt x="22104" y="3661"/>
                    </a:cubicBezTo>
                    <a:cubicBezTo>
                      <a:pt x="21264" y="3381"/>
                      <a:pt x="20083" y="2732"/>
                      <a:pt x="19089" y="2732"/>
                    </a:cubicBezTo>
                    <a:cubicBezTo>
                      <a:pt x="18896" y="2732"/>
                      <a:pt x="18710" y="2757"/>
                      <a:pt x="18534" y="2813"/>
                    </a:cubicBezTo>
                    <a:cubicBezTo>
                      <a:pt x="17657" y="3097"/>
                      <a:pt x="16792" y="3391"/>
                      <a:pt x="15878" y="3542"/>
                    </a:cubicBezTo>
                    <a:cubicBezTo>
                      <a:pt x="13555" y="3923"/>
                      <a:pt x="11224" y="3998"/>
                      <a:pt x="8880" y="4190"/>
                    </a:cubicBezTo>
                    <a:cubicBezTo>
                      <a:pt x="8313" y="4236"/>
                      <a:pt x="7743" y="4274"/>
                      <a:pt x="7177" y="4274"/>
                    </a:cubicBezTo>
                    <a:cubicBezTo>
                      <a:pt x="6175" y="4274"/>
                      <a:pt x="5185" y="4156"/>
                      <a:pt x="4236" y="3761"/>
                    </a:cubicBezTo>
                    <a:cubicBezTo>
                      <a:pt x="2849" y="3183"/>
                      <a:pt x="1711" y="1638"/>
                      <a:pt x="131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FFFFFF">
                      <a:alpha val="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03" name="Google Shape;903;p56"/>
          <p:cNvSpPr/>
          <p:nvPr/>
        </p:nvSpPr>
        <p:spPr>
          <a:xfrm>
            <a:off x="5502874" y="2007900"/>
            <a:ext cx="1087022" cy="334491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56"/>
          <p:cNvSpPr/>
          <p:nvPr/>
        </p:nvSpPr>
        <p:spPr>
          <a:xfrm>
            <a:off x="7569316" y="624975"/>
            <a:ext cx="1246868" cy="383697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56"/>
          <p:cNvSpPr/>
          <p:nvPr/>
        </p:nvSpPr>
        <p:spPr>
          <a:xfrm>
            <a:off x="634150" y="1165300"/>
            <a:ext cx="1452591" cy="446991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458" name="Picture 2" descr="Circle, country, flag, south korea icon - Download on Iconfinder">
            <a:extLst>
              <a:ext uri="{FF2B5EF4-FFF2-40B4-BE49-F238E27FC236}">
                <a16:creationId xmlns:a16="http://schemas.microsoft.com/office/drawing/2014/main" id="{A4C1567D-29EA-582B-6EE8-C74BD5B9E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716" y="944469"/>
            <a:ext cx="1701738" cy="170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EF66DAE-6D23-7943-3231-FA665A426A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261" y="347012"/>
            <a:ext cx="4624200" cy="334500"/>
          </a:xfrm>
        </p:spPr>
        <p:txBody>
          <a:bodyPr/>
          <a:lstStyle/>
          <a:p>
            <a:r>
              <a:rPr lang="en-TW" dirty="0"/>
              <a:t>QUESTIONS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C5CCD0-33AC-7B63-F832-30B16D126862}"/>
              </a:ext>
            </a:extLst>
          </p:cNvPr>
          <p:cNvSpPr txBox="1"/>
          <p:nvPr/>
        </p:nvSpPr>
        <p:spPr>
          <a:xfrm>
            <a:off x="979714" y="1166327"/>
            <a:ext cx="65780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dirty="0"/>
              <a:t>What food do you want to eat in South Korea?</a:t>
            </a:r>
          </a:p>
          <a:p>
            <a:endParaRPr lang="en-TW" sz="2000" dirty="0"/>
          </a:p>
          <a:p>
            <a:r>
              <a:rPr lang="en-TW" sz="2000" dirty="0"/>
              <a:t>What places you want to visit in South Korea?</a:t>
            </a:r>
          </a:p>
          <a:p>
            <a:endParaRPr lang="en-TW" sz="2000" dirty="0"/>
          </a:p>
          <a:p>
            <a:r>
              <a:rPr lang="en-TW" sz="2000" dirty="0"/>
              <a:t>How many colors are in South Korea’s flag?</a:t>
            </a:r>
          </a:p>
          <a:p>
            <a:endParaRPr lang="en-TW" sz="2000" dirty="0"/>
          </a:p>
          <a:p>
            <a:r>
              <a:rPr lang="en-TW" sz="2000"/>
              <a:t>I </a:t>
            </a:r>
            <a:r>
              <a:rPr lang="en-TW" sz="2000" dirty="0"/>
              <a:t>want to visit South Korea because ____________?</a:t>
            </a:r>
          </a:p>
        </p:txBody>
      </p:sp>
    </p:spTree>
    <p:extLst>
      <p:ext uri="{BB962C8B-B14F-4D97-AF65-F5344CB8AC3E}">
        <p14:creationId xmlns:p14="http://schemas.microsoft.com/office/powerpoint/2010/main" val="3504304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C4506483-6D34-FBFC-3BB2-722246EA87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681" y="272696"/>
            <a:ext cx="5329694" cy="231900"/>
          </a:xfrm>
        </p:spPr>
        <p:txBody>
          <a:bodyPr/>
          <a:lstStyle/>
          <a:p>
            <a:r>
              <a:rPr lang="en-TW" sz="2000" dirty="0"/>
              <a:t>What do you know about South Korea?</a:t>
            </a:r>
          </a:p>
        </p:txBody>
      </p:sp>
      <p:pic>
        <p:nvPicPr>
          <p:cNvPr id="2050" name="Picture 2" descr="BLACKPINK | Spotify">
            <a:extLst>
              <a:ext uri="{FF2B5EF4-FFF2-40B4-BE49-F238E27FC236}">
                <a16:creationId xmlns:a16="http://schemas.microsoft.com/office/drawing/2014/main" id="{EFD6DFEE-DD49-C4A5-70C8-B551DA1B6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1988"/>
            <a:ext cx="4058816" cy="40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攻下世界的BTS 防彈少年團，這10 件事你一 ...">
            <a:extLst>
              <a:ext uri="{FF2B5EF4-FFF2-40B4-BE49-F238E27FC236}">
                <a16:creationId xmlns:a16="http://schemas.microsoft.com/office/drawing/2014/main" id="{92357F3C-4C31-D62B-E594-D8C2D7EC1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210" y="0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12 Traditional Korean Food &amp; How They've Evolved Over Time">
            <a:extLst>
              <a:ext uri="{FF2B5EF4-FFF2-40B4-BE49-F238E27FC236}">
                <a16:creationId xmlns:a16="http://schemas.microsoft.com/office/drawing/2014/main" id="{57B4928D-5449-8B8B-56AA-7D0F48A95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125" y="2324100"/>
            <a:ext cx="4674637" cy="244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03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2"/>
          <p:cNvSpPr/>
          <p:nvPr/>
        </p:nvSpPr>
        <p:spPr>
          <a:xfrm rot="10800000">
            <a:off x="-2815" y="2033988"/>
            <a:ext cx="4104000" cy="305460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42"/>
          <p:cNvSpPr/>
          <p:nvPr/>
        </p:nvSpPr>
        <p:spPr>
          <a:xfrm>
            <a:off x="1311080" y="1685736"/>
            <a:ext cx="1092708" cy="336255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42"/>
          <p:cNvSpPr/>
          <p:nvPr/>
        </p:nvSpPr>
        <p:spPr>
          <a:xfrm>
            <a:off x="3210525" y="2204264"/>
            <a:ext cx="1215255" cy="373968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42"/>
          <p:cNvSpPr/>
          <p:nvPr/>
        </p:nvSpPr>
        <p:spPr>
          <a:xfrm>
            <a:off x="7625951" y="539500"/>
            <a:ext cx="1092708" cy="336241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Japan Map Of South Korea, North Korea, Taiwan And China Into Stock Photo,  Picture and Royalty Free Image. Image 46401149.">
            <a:extLst>
              <a:ext uri="{FF2B5EF4-FFF2-40B4-BE49-F238E27FC236}">
                <a16:creationId xmlns:a16="http://schemas.microsoft.com/office/drawing/2014/main" id="{E79BC466-674C-E4B7-CD92-807787BE2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334" y="-2038"/>
            <a:ext cx="5061204" cy="506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5579BA-3977-3576-7601-7ADC288DB302}"/>
              </a:ext>
            </a:extLst>
          </p:cNvPr>
          <p:cNvSpPr txBox="1"/>
          <p:nvPr/>
        </p:nvSpPr>
        <p:spPr>
          <a:xfrm>
            <a:off x="4672374" y="4527768"/>
            <a:ext cx="923276" cy="318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TAIWAN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89380F-1831-A350-4101-A0C959365C6D}"/>
              </a:ext>
            </a:extLst>
          </p:cNvPr>
          <p:cNvSpPr txBox="1"/>
          <p:nvPr/>
        </p:nvSpPr>
        <p:spPr>
          <a:xfrm>
            <a:off x="5072455" y="2129638"/>
            <a:ext cx="923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SOUTH</a:t>
            </a:r>
          </a:p>
          <a:p>
            <a:r>
              <a:rPr lang="en-TW" dirty="0"/>
              <a:t>KOREA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0F1B5A-89FD-7EAA-A7FD-824985144224}"/>
              </a:ext>
            </a:extLst>
          </p:cNvPr>
          <p:cNvSpPr txBox="1"/>
          <p:nvPr/>
        </p:nvSpPr>
        <p:spPr>
          <a:xfrm>
            <a:off x="6250623" y="1424126"/>
            <a:ext cx="923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NORTH</a:t>
            </a:r>
          </a:p>
          <a:p>
            <a:r>
              <a:rPr lang="en-TW" dirty="0"/>
              <a:t>KOREA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D82D20-7FB0-1D2B-E8EF-9D398B6F485D}"/>
              </a:ext>
            </a:extLst>
          </p:cNvPr>
          <p:cNvSpPr txBox="1"/>
          <p:nvPr/>
        </p:nvSpPr>
        <p:spPr>
          <a:xfrm>
            <a:off x="7282321" y="2847735"/>
            <a:ext cx="923276" cy="318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JAPAN</a:t>
            </a:r>
          </a:p>
        </p:txBody>
      </p:sp>
      <p:pic>
        <p:nvPicPr>
          <p:cNvPr id="1030" name="Picture 6" descr="Map of south korea hi-res stock photography and images - Alamy">
            <a:extLst>
              <a:ext uri="{FF2B5EF4-FFF2-40B4-BE49-F238E27FC236}">
                <a16:creationId xmlns:a16="http://schemas.microsoft.com/office/drawing/2014/main" id="{490C87DE-F5A0-69FB-9568-C69488EB4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05" y="208241"/>
            <a:ext cx="4432760" cy="473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0"/>
          <p:cNvSpPr txBox="1">
            <a:spLocks noGrp="1"/>
          </p:cNvSpPr>
          <p:nvPr>
            <p:ph type="subTitle" idx="17"/>
          </p:nvPr>
        </p:nvSpPr>
        <p:spPr>
          <a:xfrm>
            <a:off x="6132183" y="1938089"/>
            <a:ext cx="2432400" cy="42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SEOUL CITY</a:t>
            </a:r>
            <a:endParaRPr dirty="0"/>
          </a:p>
        </p:txBody>
      </p:sp>
      <p:sp>
        <p:nvSpPr>
          <p:cNvPr id="326" name="Google Shape;326;p40"/>
          <p:cNvSpPr/>
          <p:nvPr/>
        </p:nvSpPr>
        <p:spPr>
          <a:xfrm>
            <a:off x="5803132" y="1253197"/>
            <a:ext cx="630600" cy="630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40"/>
          <p:cNvSpPr/>
          <p:nvPr/>
        </p:nvSpPr>
        <p:spPr>
          <a:xfrm>
            <a:off x="3237791" y="1253197"/>
            <a:ext cx="630600" cy="630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40"/>
          <p:cNvSpPr/>
          <p:nvPr/>
        </p:nvSpPr>
        <p:spPr>
          <a:xfrm>
            <a:off x="672450" y="1253197"/>
            <a:ext cx="630600" cy="630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40"/>
          <p:cNvSpPr txBox="1">
            <a:spLocks noGrp="1"/>
          </p:cNvSpPr>
          <p:nvPr>
            <p:ph type="title"/>
          </p:nvPr>
        </p:nvSpPr>
        <p:spPr>
          <a:xfrm>
            <a:off x="713225" y="539496"/>
            <a:ext cx="7717500" cy="4572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9144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SOUTH KOREA</a:t>
            </a:r>
            <a:endParaRPr dirty="0"/>
          </a:p>
        </p:txBody>
      </p:sp>
      <p:sp>
        <p:nvSpPr>
          <p:cNvPr id="333" name="Google Shape;333;p40"/>
          <p:cNvSpPr txBox="1">
            <a:spLocks noGrp="1"/>
          </p:cNvSpPr>
          <p:nvPr>
            <p:ph type="title" idx="2"/>
          </p:nvPr>
        </p:nvSpPr>
        <p:spPr>
          <a:xfrm>
            <a:off x="709225" y="1406654"/>
            <a:ext cx="694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01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334" name="Google Shape;334;p40"/>
          <p:cNvSpPr txBox="1">
            <a:spLocks noGrp="1"/>
          </p:cNvSpPr>
          <p:nvPr>
            <p:ph type="subTitle" idx="1"/>
          </p:nvPr>
        </p:nvSpPr>
        <p:spPr>
          <a:xfrm>
            <a:off x="86850" y="2046123"/>
            <a:ext cx="2432400" cy="42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FLAG</a:t>
            </a:r>
            <a:endParaRPr dirty="0"/>
          </a:p>
        </p:txBody>
      </p:sp>
      <p:sp>
        <p:nvSpPr>
          <p:cNvPr id="336" name="Google Shape;336;p40"/>
          <p:cNvSpPr txBox="1">
            <a:spLocks noGrp="1"/>
          </p:cNvSpPr>
          <p:nvPr>
            <p:ph type="title" idx="4"/>
          </p:nvPr>
        </p:nvSpPr>
        <p:spPr>
          <a:xfrm>
            <a:off x="3256182" y="1406654"/>
            <a:ext cx="694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02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337" name="Google Shape;337;p40"/>
          <p:cNvSpPr txBox="1">
            <a:spLocks noGrp="1"/>
          </p:cNvSpPr>
          <p:nvPr>
            <p:ph type="subTitle" idx="5"/>
          </p:nvPr>
        </p:nvSpPr>
        <p:spPr>
          <a:xfrm>
            <a:off x="3256172" y="1930225"/>
            <a:ext cx="2833909" cy="42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NATIONAL LANGUANGE</a:t>
            </a:r>
            <a:endParaRPr dirty="0"/>
          </a:p>
        </p:txBody>
      </p:sp>
      <p:sp>
        <p:nvSpPr>
          <p:cNvPr id="338" name="Google Shape;338;p40"/>
          <p:cNvSpPr txBox="1">
            <a:spLocks noGrp="1"/>
          </p:cNvSpPr>
          <p:nvPr>
            <p:ph type="subTitle" idx="6"/>
          </p:nvPr>
        </p:nvSpPr>
        <p:spPr>
          <a:xfrm>
            <a:off x="3256182" y="2285227"/>
            <a:ext cx="24324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HANGUL</a:t>
            </a:r>
            <a:endParaRPr sz="1800" dirty="0"/>
          </a:p>
        </p:txBody>
      </p:sp>
      <p:sp>
        <p:nvSpPr>
          <p:cNvPr id="339" name="Google Shape;339;p40"/>
          <p:cNvSpPr txBox="1">
            <a:spLocks noGrp="1"/>
          </p:cNvSpPr>
          <p:nvPr>
            <p:ph type="title" idx="7"/>
          </p:nvPr>
        </p:nvSpPr>
        <p:spPr>
          <a:xfrm>
            <a:off x="709225" y="3095701"/>
            <a:ext cx="694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04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342" name="Google Shape;342;p40"/>
          <p:cNvSpPr txBox="1">
            <a:spLocks noGrp="1"/>
          </p:cNvSpPr>
          <p:nvPr>
            <p:ph type="title" idx="13"/>
          </p:nvPr>
        </p:nvSpPr>
        <p:spPr>
          <a:xfrm>
            <a:off x="3256182" y="3095701"/>
            <a:ext cx="694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05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345" name="Google Shape;345;p40"/>
          <p:cNvSpPr/>
          <p:nvPr/>
        </p:nvSpPr>
        <p:spPr>
          <a:xfrm>
            <a:off x="7752441" y="1385757"/>
            <a:ext cx="935802" cy="287954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40"/>
          <p:cNvSpPr/>
          <p:nvPr/>
        </p:nvSpPr>
        <p:spPr>
          <a:xfrm>
            <a:off x="7057049" y="3792400"/>
            <a:ext cx="1025531" cy="315597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40"/>
          <p:cNvSpPr txBox="1">
            <a:spLocks noGrp="1"/>
          </p:cNvSpPr>
          <p:nvPr>
            <p:ph type="title" idx="16"/>
          </p:nvPr>
        </p:nvSpPr>
        <p:spPr>
          <a:xfrm>
            <a:off x="5804051" y="1406654"/>
            <a:ext cx="694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03</a:t>
            </a:r>
            <a:endParaRPr>
              <a:solidFill>
                <a:schemeClr val="accent4"/>
              </a:solidFill>
            </a:endParaRPr>
          </a:p>
        </p:txBody>
      </p:sp>
      <p:pic>
        <p:nvPicPr>
          <p:cNvPr id="2052" name="Picture 4" descr="Flag of South Korea - Wikipedia">
            <a:extLst>
              <a:ext uri="{FF2B5EF4-FFF2-40B4-BE49-F238E27FC236}">
                <a16:creationId xmlns:a16="http://schemas.microsoft.com/office/drawing/2014/main" id="{5B127B74-BADD-576A-75FE-1E9738D9B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69" y="2637406"/>
            <a:ext cx="2609080" cy="173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Korean language - Wikipedia">
            <a:extLst>
              <a:ext uri="{FF2B5EF4-FFF2-40B4-BE49-F238E27FC236}">
                <a16:creationId xmlns:a16="http://schemas.microsoft.com/office/drawing/2014/main" id="{08F13B1D-264C-5F7B-83E1-86EC240B3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980" y="2740796"/>
            <a:ext cx="1592030" cy="224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odern Seoul City Skyline Design. South Korea Stock Vector - Illustration  of capital, buddhism: 66140800">
            <a:extLst>
              <a:ext uri="{FF2B5EF4-FFF2-40B4-BE49-F238E27FC236}">
                <a16:creationId xmlns:a16="http://schemas.microsoft.com/office/drawing/2014/main" id="{6E8784BD-4FCA-E826-E66D-5DCA51D36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862" y="2290296"/>
            <a:ext cx="3105904" cy="328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47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0" build="p"/>
      <p:bldP spid="336" grpId="0"/>
      <p:bldP spid="337" grpId="0" build="p"/>
      <p:bldP spid="338" grpId="0" build="p"/>
      <p:bldP spid="38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0"/>
          <p:cNvSpPr txBox="1">
            <a:spLocks noGrp="1"/>
          </p:cNvSpPr>
          <p:nvPr>
            <p:ph type="subTitle" idx="17"/>
          </p:nvPr>
        </p:nvSpPr>
        <p:spPr>
          <a:xfrm>
            <a:off x="5804050" y="1930225"/>
            <a:ext cx="2432400" cy="42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NATIONAL BIRD</a:t>
            </a:r>
            <a:endParaRPr dirty="0"/>
          </a:p>
        </p:txBody>
      </p:sp>
      <p:sp>
        <p:nvSpPr>
          <p:cNvPr id="326" name="Google Shape;326;p40"/>
          <p:cNvSpPr/>
          <p:nvPr/>
        </p:nvSpPr>
        <p:spPr>
          <a:xfrm>
            <a:off x="5803132" y="1253197"/>
            <a:ext cx="630600" cy="630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40"/>
          <p:cNvSpPr/>
          <p:nvPr/>
        </p:nvSpPr>
        <p:spPr>
          <a:xfrm>
            <a:off x="3237791" y="1253197"/>
            <a:ext cx="630600" cy="630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40"/>
          <p:cNvSpPr/>
          <p:nvPr/>
        </p:nvSpPr>
        <p:spPr>
          <a:xfrm>
            <a:off x="672450" y="1253197"/>
            <a:ext cx="630600" cy="630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40"/>
          <p:cNvSpPr txBox="1">
            <a:spLocks noGrp="1"/>
          </p:cNvSpPr>
          <p:nvPr>
            <p:ph type="title"/>
          </p:nvPr>
        </p:nvSpPr>
        <p:spPr>
          <a:xfrm>
            <a:off x="713225" y="539496"/>
            <a:ext cx="7717500" cy="4572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9144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SOUTH KOREA</a:t>
            </a:r>
            <a:endParaRPr dirty="0"/>
          </a:p>
        </p:txBody>
      </p:sp>
      <p:sp>
        <p:nvSpPr>
          <p:cNvPr id="333" name="Google Shape;333;p40"/>
          <p:cNvSpPr txBox="1">
            <a:spLocks noGrp="1"/>
          </p:cNvSpPr>
          <p:nvPr>
            <p:ph type="title" idx="2"/>
          </p:nvPr>
        </p:nvSpPr>
        <p:spPr>
          <a:xfrm>
            <a:off x="709225" y="1406654"/>
            <a:ext cx="694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04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334" name="Google Shape;334;p40"/>
          <p:cNvSpPr txBox="1">
            <a:spLocks noGrp="1"/>
          </p:cNvSpPr>
          <p:nvPr>
            <p:ph type="subTitle" idx="1"/>
          </p:nvPr>
        </p:nvSpPr>
        <p:spPr>
          <a:xfrm>
            <a:off x="709225" y="1930225"/>
            <a:ext cx="2432400" cy="42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NATIONAL ANIMAL</a:t>
            </a:r>
            <a:endParaRPr dirty="0"/>
          </a:p>
        </p:txBody>
      </p:sp>
      <p:sp>
        <p:nvSpPr>
          <p:cNvPr id="336" name="Google Shape;336;p40"/>
          <p:cNvSpPr txBox="1">
            <a:spLocks noGrp="1"/>
          </p:cNvSpPr>
          <p:nvPr>
            <p:ph type="title" idx="4"/>
          </p:nvPr>
        </p:nvSpPr>
        <p:spPr>
          <a:xfrm>
            <a:off x="3256182" y="1406654"/>
            <a:ext cx="694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05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337" name="Google Shape;337;p40"/>
          <p:cNvSpPr txBox="1">
            <a:spLocks noGrp="1"/>
          </p:cNvSpPr>
          <p:nvPr>
            <p:ph type="subTitle" idx="5"/>
          </p:nvPr>
        </p:nvSpPr>
        <p:spPr>
          <a:xfrm>
            <a:off x="3256173" y="1930225"/>
            <a:ext cx="2432400" cy="42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NATIONAL FLOWER</a:t>
            </a:r>
            <a:endParaRPr dirty="0"/>
          </a:p>
        </p:txBody>
      </p:sp>
      <p:sp>
        <p:nvSpPr>
          <p:cNvPr id="339" name="Google Shape;339;p40"/>
          <p:cNvSpPr txBox="1">
            <a:spLocks noGrp="1"/>
          </p:cNvSpPr>
          <p:nvPr>
            <p:ph type="title" idx="7"/>
          </p:nvPr>
        </p:nvSpPr>
        <p:spPr>
          <a:xfrm>
            <a:off x="709225" y="3095701"/>
            <a:ext cx="694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04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342" name="Google Shape;342;p40"/>
          <p:cNvSpPr txBox="1">
            <a:spLocks noGrp="1"/>
          </p:cNvSpPr>
          <p:nvPr>
            <p:ph type="title" idx="13"/>
          </p:nvPr>
        </p:nvSpPr>
        <p:spPr>
          <a:xfrm>
            <a:off x="3256182" y="3095701"/>
            <a:ext cx="694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05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345" name="Google Shape;345;p40"/>
          <p:cNvSpPr/>
          <p:nvPr/>
        </p:nvSpPr>
        <p:spPr>
          <a:xfrm>
            <a:off x="7752441" y="1385757"/>
            <a:ext cx="935802" cy="287954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40"/>
          <p:cNvSpPr/>
          <p:nvPr/>
        </p:nvSpPr>
        <p:spPr>
          <a:xfrm>
            <a:off x="7057049" y="3792400"/>
            <a:ext cx="1025531" cy="315597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40"/>
          <p:cNvSpPr txBox="1">
            <a:spLocks noGrp="1"/>
          </p:cNvSpPr>
          <p:nvPr>
            <p:ph type="title" idx="16"/>
          </p:nvPr>
        </p:nvSpPr>
        <p:spPr>
          <a:xfrm>
            <a:off x="5804051" y="1406654"/>
            <a:ext cx="694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06</a:t>
            </a:r>
            <a:endParaRPr dirty="0">
              <a:solidFill>
                <a:schemeClr val="accent4"/>
              </a:solidFill>
            </a:endParaRPr>
          </a:p>
        </p:txBody>
      </p:sp>
      <p:pic>
        <p:nvPicPr>
          <p:cNvPr id="2054" name="Picture 6" descr="National animal of South Korea - Siberian tiger | Symbol Hunt">
            <a:extLst>
              <a:ext uri="{FF2B5EF4-FFF2-40B4-BE49-F238E27FC236}">
                <a16:creationId xmlns:a16="http://schemas.microsoft.com/office/drawing/2014/main" id="{5A79B550-663F-3283-CF15-0C004FB48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86" y="2576581"/>
            <a:ext cx="2870382" cy="191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334;p40">
            <a:extLst>
              <a:ext uri="{FF2B5EF4-FFF2-40B4-BE49-F238E27FC236}">
                <a16:creationId xmlns:a16="http://schemas.microsoft.com/office/drawing/2014/main" id="{9BB1C020-8DB0-4716-D284-5A447C974F10}"/>
              </a:ext>
            </a:extLst>
          </p:cNvPr>
          <p:cNvSpPr txBox="1">
            <a:spLocks/>
          </p:cNvSpPr>
          <p:nvPr/>
        </p:nvSpPr>
        <p:spPr>
          <a:xfrm>
            <a:off x="613568" y="4604004"/>
            <a:ext cx="24324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rompt"/>
              <a:buNone/>
              <a:defRPr sz="2000" b="0" i="0" u="none" strike="noStrike" cap="none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pPr marL="0" indent="0"/>
            <a:r>
              <a:rPr lang="en-US" dirty="0"/>
              <a:t>SIBERIAN TIGER</a:t>
            </a:r>
          </a:p>
        </p:txBody>
      </p:sp>
      <p:pic>
        <p:nvPicPr>
          <p:cNvPr id="2056" name="Picture 8" descr="South Korea's national flower Mugunghwa - Ambassador report - Our Actions -  Tunza Eco Generation">
            <a:extLst>
              <a:ext uri="{FF2B5EF4-FFF2-40B4-BE49-F238E27FC236}">
                <a16:creationId xmlns:a16="http://schemas.microsoft.com/office/drawing/2014/main" id="{3A47500D-99D7-A723-0B69-12D977915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669" y="2638884"/>
            <a:ext cx="2763407" cy="179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334;p40">
            <a:extLst>
              <a:ext uri="{FF2B5EF4-FFF2-40B4-BE49-F238E27FC236}">
                <a16:creationId xmlns:a16="http://schemas.microsoft.com/office/drawing/2014/main" id="{DC8FA8A5-2770-E1A2-737C-D3ECA823B17B}"/>
              </a:ext>
            </a:extLst>
          </p:cNvPr>
          <p:cNvSpPr txBox="1">
            <a:spLocks/>
          </p:cNvSpPr>
          <p:nvPr/>
        </p:nvSpPr>
        <p:spPr>
          <a:xfrm>
            <a:off x="3355775" y="4604004"/>
            <a:ext cx="24324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rompt"/>
              <a:buNone/>
              <a:defRPr sz="2000" b="0" i="0" u="none" strike="noStrike" cap="none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pPr marL="0" indent="0" algn="ctr"/>
            <a:r>
              <a:rPr lang="en-US" dirty="0"/>
              <a:t>HIBISCUS</a:t>
            </a:r>
          </a:p>
        </p:txBody>
      </p:sp>
      <p:pic>
        <p:nvPicPr>
          <p:cNvPr id="2058" name="Picture 10" descr="Magpie (Pica pica) – Eastlondonlines">
            <a:extLst>
              <a:ext uri="{FF2B5EF4-FFF2-40B4-BE49-F238E27FC236}">
                <a16:creationId xmlns:a16="http://schemas.microsoft.com/office/drawing/2014/main" id="{9019E388-865D-76DF-C79E-D00E60B31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777" y="2638884"/>
            <a:ext cx="3186001" cy="179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334;p40">
            <a:extLst>
              <a:ext uri="{FF2B5EF4-FFF2-40B4-BE49-F238E27FC236}">
                <a16:creationId xmlns:a16="http://schemas.microsoft.com/office/drawing/2014/main" id="{82002289-9D25-D6EA-C838-D900EB74096E}"/>
              </a:ext>
            </a:extLst>
          </p:cNvPr>
          <p:cNvSpPr txBox="1">
            <a:spLocks/>
          </p:cNvSpPr>
          <p:nvPr/>
        </p:nvSpPr>
        <p:spPr>
          <a:xfrm>
            <a:off x="6255843" y="4604004"/>
            <a:ext cx="24324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rompt"/>
              <a:buNone/>
              <a:defRPr sz="2000" b="0" i="0" u="none" strike="noStrike" cap="none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pPr marL="0" indent="0" algn="ctr"/>
            <a:r>
              <a:rPr lang="en-US" dirty="0"/>
              <a:t>MAGPIE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0" build="p"/>
      <p:bldP spid="334" grpId="0" build="p"/>
      <p:bldP spid="336" grpId="0"/>
      <p:bldP spid="337" grpId="0" build="p"/>
      <p:bldP spid="385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0"/>
          <p:cNvSpPr txBox="1">
            <a:spLocks noGrp="1"/>
          </p:cNvSpPr>
          <p:nvPr>
            <p:ph type="subTitle" idx="17"/>
          </p:nvPr>
        </p:nvSpPr>
        <p:spPr>
          <a:xfrm>
            <a:off x="5804050" y="1930225"/>
            <a:ext cx="2432400" cy="42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MONEY</a:t>
            </a:r>
            <a:endParaRPr dirty="0"/>
          </a:p>
        </p:txBody>
      </p:sp>
      <p:sp>
        <p:nvSpPr>
          <p:cNvPr id="326" name="Google Shape;326;p40"/>
          <p:cNvSpPr/>
          <p:nvPr/>
        </p:nvSpPr>
        <p:spPr>
          <a:xfrm>
            <a:off x="5803132" y="1253197"/>
            <a:ext cx="630600" cy="630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40"/>
          <p:cNvSpPr/>
          <p:nvPr/>
        </p:nvSpPr>
        <p:spPr>
          <a:xfrm>
            <a:off x="3237791" y="1253197"/>
            <a:ext cx="630600" cy="630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40"/>
          <p:cNvSpPr/>
          <p:nvPr/>
        </p:nvSpPr>
        <p:spPr>
          <a:xfrm>
            <a:off x="672450" y="1253197"/>
            <a:ext cx="630600" cy="630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40"/>
          <p:cNvSpPr txBox="1">
            <a:spLocks noGrp="1"/>
          </p:cNvSpPr>
          <p:nvPr>
            <p:ph type="title"/>
          </p:nvPr>
        </p:nvSpPr>
        <p:spPr>
          <a:xfrm>
            <a:off x="713225" y="539496"/>
            <a:ext cx="7717500" cy="4572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9144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SOUTH KOREA</a:t>
            </a:r>
            <a:endParaRPr dirty="0"/>
          </a:p>
        </p:txBody>
      </p:sp>
      <p:sp>
        <p:nvSpPr>
          <p:cNvPr id="333" name="Google Shape;333;p40"/>
          <p:cNvSpPr txBox="1">
            <a:spLocks noGrp="1"/>
          </p:cNvSpPr>
          <p:nvPr>
            <p:ph type="title" idx="2"/>
          </p:nvPr>
        </p:nvSpPr>
        <p:spPr>
          <a:xfrm>
            <a:off x="709225" y="1406654"/>
            <a:ext cx="694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07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334" name="Google Shape;334;p40"/>
          <p:cNvSpPr txBox="1">
            <a:spLocks noGrp="1"/>
          </p:cNvSpPr>
          <p:nvPr>
            <p:ph type="subTitle" idx="1"/>
          </p:nvPr>
        </p:nvSpPr>
        <p:spPr>
          <a:xfrm>
            <a:off x="433680" y="1925168"/>
            <a:ext cx="2432400" cy="42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NATIONAL DRESS</a:t>
            </a:r>
            <a:endParaRPr dirty="0"/>
          </a:p>
        </p:txBody>
      </p:sp>
      <p:sp>
        <p:nvSpPr>
          <p:cNvPr id="336" name="Google Shape;336;p40"/>
          <p:cNvSpPr txBox="1">
            <a:spLocks noGrp="1"/>
          </p:cNvSpPr>
          <p:nvPr>
            <p:ph type="title" idx="4"/>
          </p:nvPr>
        </p:nvSpPr>
        <p:spPr>
          <a:xfrm>
            <a:off x="3256182" y="1406654"/>
            <a:ext cx="694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08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337" name="Google Shape;337;p40"/>
          <p:cNvSpPr txBox="1">
            <a:spLocks noGrp="1"/>
          </p:cNvSpPr>
          <p:nvPr>
            <p:ph type="subTitle" idx="5"/>
          </p:nvPr>
        </p:nvSpPr>
        <p:spPr>
          <a:xfrm>
            <a:off x="3256173" y="1930225"/>
            <a:ext cx="2432400" cy="42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NATIONAL FOOD</a:t>
            </a:r>
            <a:endParaRPr dirty="0"/>
          </a:p>
        </p:txBody>
      </p:sp>
      <p:sp>
        <p:nvSpPr>
          <p:cNvPr id="342" name="Google Shape;342;p40"/>
          <p:cNvSpPr txBox="1">
            <a:spLocks noGrp="1"/>
          </p:cNvSpPr>
          <p:nvPr>
            <p:ph type="title" idx="13"/>
          </p:nvPr>
        </p:nvSpPr>
        <p:spPr>
          <a:xfrm>
            <a:off x="3256182" y="3095701"/>
            <a:ext cx="694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05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345" name="Google Shape;345;p40"/>
          <p:cNvSpPr/>
          <p:nvPr/>
        </p:nvSpPr>
        <p:spPr>
          <a:xfrm>
            <a:off x="7752441" y="1385757"/>
            <a:ext cx="935802" cy="287954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40"/>
          <p:cNvSpPr/>
          <p:nvPr/>
        </p:nvSpPr>
        <p:spPr>
          <a:xfrm>
            <a:off x="7057049" y="3792400"/>
            <a:ext cx="1025531" cy="315597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40"/>
          <p:cNvSpPr txBox="1">
            <a:spLocks noGrp="1"/>
          </p:cNvSpPr>
          <p:nvPr>
            <p:ph type="title" idx="16"/>
          </p:nvPr>
        </p:nvSpPr>
        <p:spPr>
          <a:xfrm>
            <a:off x="5804051" y="1406654"/>
            <a:ext cx="694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09</a:t>
            </a:r>
            <a:endParaRPr dirty="0">
              <a:solidFill>
                <a:schemeClr val="accent4"/>
              </a:solidFill>
            </a:endParaRPr>
          </a:p>
        </p:txBody>
      </p:sp>
      <p:pic>
        <p:nvPicPr>
          <p:cNvPr id="5122" name="Picture 2" descr="Premium Vector | South korean traditional wedding dress vector">
            <a:extLst>
              <a:ext uri="{FF2B5EF4-FFF2-40B4-BE49-F238E27FC236}">
                <a16:creationId xmlns:a16="http://schemas.microsoft.com/office/drawing/2014/main" id="{A37A1FBE-8C70-49A4-16BC-C0DED36D9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90" y="2327139"/>
            <a:ext cx="2358390" cy="235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334;p40">
            <a:extLst>
              <a:ext uri="{FF2B5EF4-FFF2-40B4-BE49-F238E27FC236}">
                <a16:creationId xmlns:a16="http://schemas.microsoft.com/office/drawing/2014/main" id="{BF754ADC-A658-C8A2-540B-0F8301ABA602}"/>
              </a:ext>
            </a:extLst>
          </p:cNvPr>
          <p:cNvSpPr txBox="1">
            <a:spLocks/>
          </p:cNvSpPr>
          <p:nvPr/>
        </p:nvSpPr>
        <p:spPr>
          <a:xfrm>
            <a:off x="896827" y="4719300"/>
            <a:ext cx="24324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rompt"/>
              <a:buNone/>
              <a:defRPr sz="2000" b="0" i="0" u="none" strike="noStrike" cap="none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pPr marL="0" indent="0"/>
            <a:r>
              <a:rPr lang="en-US" dirty="0"/>
              <a:t>HANBUK</a:t>
            </a:r>
          </a:p>
        </p:txBody>
      </p:sp>
      <p:pic>
        <p:nvPicPr>
          <p:cNvPr id="5124" name="Picture 4" descr="Kimchi | Ten More Bites">
            <a:extLst>
              <a:ext uri="{FF2B5EF4-FFF2-40B4-BE49-F238E27FC236}">
                <a16:creationId xmlns:a16="http://schemas.microsoft.com/office/drawing/2014/main" id="{E982643F-738C-B3EA-948F-81D31DDC6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958" y="2512340"/>
            <a:ext cx="2847182" cy="189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334;p40">
            <a:extLst>
              <a:ext uri="{FF2B5EF4-FFF2-40B4-BE49-F238E27FC236}">
                <a16:creationId xmlns:a16="http://schemas.microsoft.com/office/drawing/2014/main" id="{39DF7777-D3D6-CA20-B1CA-25D385F8C05E}"/>
              </a:ext>
            </a:extLst>
          </p:cNvPr>
          <p:cNvSpPr txBox="1">
            <a:spLocks/>
          </p:cNvSpPr>
          <p:nvPr/>
        </p:nvSpPr>
        <p:spPr>
          <a:xfrm>
            <a:off x="3603582" y="4672891"/>
            <a:ext cx="24324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rompt"/>
              <a:buNone/>
              <a:defRPr sz="2000" b="0" i="0" u="none" strike="noStrike" cap="none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pPr marL="0" indent="0"/>
            <a:r>
              <a:rPr lang="en-US" dirty="0"/>
              <a:t>KIMCHI</a:t>
            </a:r>
          </a:p>
        </p:txBody>
      </p:sp>
      <p:pic>
        <p:nvPicPr>
          <p:cNvPr id="5126" name="Picture 6" descr="Korea South P-54,55,56,57 1000+5000+10000+50000 4 Pcs Full Set UNC | eBay">
            <a:extLst>
              <a:ext uri="{FF2B5EF4-FFF2-40B4-BE49-F238E27FC236}">
                <a16:creationId xmlns:a16="http://schemas.microsoft.com/office/drawing/2014/main" id="{846CFB0F-6B1C-6A4D-BB91-6E3F50F0D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334" y="2322381"/>
            <a:ext cx="2745044" cy="269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77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0" build="p"/>
      <p:bldP spid="327" grpId="0" animBg="1"/>
      <p:bldP spid="337" grpId="0" build="p"/>
      <p:bldP spid="385" grpId="0"/>
      <p:bldP spid="14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0"/>
          <p:cNvSpPr/>
          <p:nvPr/>
        </p:nvSpPr>
        <p:spPr>
          <a:xfrm>
            <a:off x="3237791" y="1253197"/>
            <a:ext cx="630600" cy="630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40"/>
          <p:cNvSpPr/>
          <p:nvPr/>
        </p:nvSpPr>
        <p:spPr>
          <a:xfrm>
            <a:off x="672450" y="1253197"/>
            <a:ext cx="630600" cy="630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40"/>
          <p:cNvSpPr/>
          <p:nvPr/>
        </p:nvSpPr>
        <p:spPr>
          <a:xfrm>
            <a:off x="6498850" y="3075400"/>
            <a:ext cx="2734200" cy="206490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40"/>
          <p:cNvSpPr txBox="1">
            <a:spLocks noGrp="1"/>
          </p:cNvSpPr>
          <p:nvPr>
            <p:ph type="title"/>
          </p:nvPr>
        </p:nvSpPr>
        <p:spPr>
          <a:xfrm>
            <a:off x="713225" y="539496"/>
            <a:ext cx="7717500" cy="4572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9144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SOUTH KOREA</a:t>
            </a:r>
            <a:endParaRPr dirty="0"/>
          </a:p>
        </p:txBody>
      </p:sp>
      <p:sp>
        <p:nvSpPr>
          <p:cNvPr id="333" name="Google Shape;333;p40"/>
          <p:cNvSpPr txBox="1">
            <a:spLocks noGrp="1"/>
          </p:cNvSpPr>
          <p:nvPr>
            <p:ph type="title" idx="2"/>
          </p:nvPr>
        </p:nvSpPr>
        <p:spPr>
          <a:xfrm>
            <a:off x="709225" y="1406654"/>
            <a:ext cx="694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10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334" name="Google Shape;334;p40"/>
          <p:cNvSpPr txBox="1">
            <a:spLocks noGrp="1"/>
          </p:cNvSpPr>
          <p:nvPr>
            <p:ph type="subTitle" idx="1"/>
          </p:nvPr>
        </p:nvSpPr>
        <p:spPr>
          <a:xfrm>
            <a:off x="709225" y="1930225"/>
            <a:ext cx="2432400" cy="42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NATIONAL DRINK</a:t>
            </a:r>
            <a:endParaRPr dirty="0"/>
          </a:p>
        </p:txBody>
      </p:sp>
      <p:sp>
        <p:nvSpPr>
          <p:cNvPr id="336" name="Google Shape;336;p40"/>
          <p:cNvSpPr txBox="1">
            <a:spLocks noGrp="1"/>
          </p:cNvSpPr>
          <p:nvPr>
            <p:ph type="title" idx="4"/>
          </p:nvPr>
        </p:nvSpPr>
        <p:spPr>
          <a:xfrm>
            <a:off x="3256182" y="1406654"/>
            <a:ext cx="694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11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337" name="Google Shape;337;p40"/>
          <p:cNvSpPr txBox="1">
            <a:spLocks noGrp="1"/>
          </p:cNvSpPr>
          <p:nvPr>
            <p:ph type="subTitle" idx="5"/>
          </p:nvPr>
        </p:nvSpPr>
        <p:spPr>
          <a:xfrm>
            <a:off x="3256173" y="1930225"/>
            <a:ext cx="2432400" cy="42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NATIONAL FRUIT</a:t>
            </a:r>
            <a:endParaRPr dirty="0"/>
          </a:p>
        </p:txBody>
      </p:sp>
      <p:sp>
        <p:nvSpPr>
          <p:cNvPr id="342" name="Google Shape;342;p40"/>
          <p:cNvSpPr txBox="1">
            <a:spLocks noGrp="1"/>
          </p:cNvSpPr>
          <p:nvPr>
            <p:ph type="title" idx="13"/>
          </p:nvPr>
        </p:nvSpPr>
        <p:spPr>
          <a:xfrm>
            <a:off x="3256182" y="3095701"/>
            <a:ext cx="694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05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345" name="Google Shape;345;p40"/>
          <p:cNvSpPr/>
          <p:nvPr/>
        </p:nvSpPr>
        <p:spPr>
          <a:xfrm>
            <a:off x="7752441" y="1385757"/>
            <a:ext cx="935802" cy="287954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40"/>
          <p:cNvSpPr/>
          <p:nvPr/>
        </p:nvSpPr>
        <p:spPr>
          <a:xfrm>
            <a:off x="7057049" y="3792400"/>
            <a:ext cx="1025531" cy="315597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7" name="Google Shape;347;p40"/>
          <p:cNvGrpSpPr/>
          <p:nvPr/>
        </p:nvGrpSpPr>
        <p:grpSpPr>
          <a:xfrm>
            <a:off x="6048393" y="1880124"/>
            <a:ext cx="3173849" cy="3179331"/>
            <a:chOff x="5863221" y="3101148"/>
            <a:chExt cx="1693713" cy="1672100"/>
          </a:xfrm>
        </p:grpSpPr>
        <p:sp>
          <p:nvSpPr>
            <p:cNvPr id="348" name="Google Shape;348;p40"/>
            <p:cNvSpPr/>
            <p:nvPr/>
          </p:nvSpPr>
          <p:spPr>
            <a:xfrm>
              <a:off x="7177439" y="3978151"/>
              <a:ext cx="92669" cy="734181"/>
            </a:xfrm>
            <a:custGeom>
              <a:avLst/>
              <a:gdLst/>
              <a:ahLst/>
              <a:cxnLst/>
              <a:rect l="l" t="t" r="r" b="b"/>
              <a:pathLst>
                <a:path w="2895" h="22936" extrusionOk="0">
                  <a:moveTo>
                    <a:pt x="0" y="0"/>
                  </a:moveTo>
                  <a:lnTo>
                    <a:pt x="0" y="22935"/>
                  </a:lnTo>
                  <a:lnTo>
                    <a:pt x="2895" y="22935"/>
                  </a:lnTo>
                  <a:lnTo>
                    <a:pt x="2895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6368765" y="3979973"/>
              <a:ext cx="92637" cy="734181"/>
            </a:xfrm>
            <a:custGeom>
              <a:avLst/>
              <a:gdLst/>
              <a:ahLst/>
              <a:cxnLst/>
              <a:rect l="l" t="t" r="r" b="b"/>
              <a:pathLst>
                <a:path w="2894" h="22936" extrusionOk="0">
                  <a:moveTo>
                    <a:pt x="1" y="0"/>
                  </a:moveTo>
                  <a:lnTo>
                    <a:pt x="1" y="22935"/>
                  </a:lnTo>
                  <a:lnTo>
                    <a:pt x="2894" y="22935"/>
                  </a:lnTo>
                  <a:lnTo>
                    <a:pt x="2894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0"/>
            <p:cNvSpPr/>
            <p:nvPr/>
          </p:nvSpPr>
          <p:spPr>
            <a:xfrm>
              <a:off x="6958650" y="3979973"/>
              <a:ext cx="92669" cy="734181"/>
            </a:xfrm>
            <a:custGeom>
              <a:avLst/>
              <a:gdLst/>
              <a:ahLst/>
              <a:cxnLst/>
              <a:rect l="l" t="t" r="r" b="b"/>
              <a:pathLst>
                <a:path w="2895" h="22936" extrusionOk="0">
                  <a:moveTo>
                    <a:pt x="0" y="0"/>
                  </a:moveTo>
                  <a:lnTo>
                    <a:pt x="0" y="22935"/>
                  </a:lnTo>
                  <a:lnTo>
                    <a:pt x="2895" y="22935"/>
                  </a:lnTo>
                  <a:lnTo>
                    <a:pt x="2895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0"/>
            <p:cNvSpPr/>
            <p:nvPr/>
          </p:nvSpPr>
          <p:spPr>
            <a:xfrm>
              <a:off x="6046598" y="4582277"/>
              <a:ext cx="1326911" cy="190972"/>
            </a:xfrm>
            <a:custGeom>
              <a:avLst/>
              <a:gdLst/>
              <a:ahLst/>
              <a:cxnLst/>
              <a:rect l="l" t="t" r="r" b="b"/>
              <a:pathLst>
                <a:path w="41453" h="5966" extrusionOk="0">
                  <a:moveTo>
                    <a:pt x="5855" y="0"/>
                  </a:moveTo>
                  <a:lnTo>
                    <a:pt x="5855" y="3170"/>
                  </a:lnTo>
                  <a:lnTo>
                    <a:pt x="1487" y="3170"/>
                  </a:lnTo>
                  <a:lnTo>
                    <a:pt x="1487" y="4005"/>
                  </a:lnTo>
                  <a:lnTo>
                    <a:pt x="0" y="4005"/>
                  </a:lnTo>
                  <a:lnTo>
                    <a:pt x="0" y="5966"/>
                  </a:lnTo>
                  <a:lnTo>
                    <a:pt x="41453" y="5966"/>
                  </a:lnTo>
                  <a:lnTo>
                    <a:pt x="41453" y="4005"/>
                  </a:lnTo>
                  <a:lnTo>
                    <a:pt x="39967" y="4005"/>
                  </a:lnTo>
                  <a:lnTo>
                    <a:pt x="39967" y="3170"/>
                  </a:lnTo>
                  <a:lnTo>
                    <a:pt x="35248" y="3170"/>
                  </a:lnTo>
                  <a:lnTo>
                    <a:pt x="35248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0"/>
            <p:cNvSpPr/>
            <p:nvPr/>
          </p:nvSpPr>
          <p:spPr>
            <a:xfrm>
              <a:off x="5863221" y="3819387"/>
              <a:ext cx="1693713" cy="146990"/>
            </a:xfrm>
            <a:custGeom>
              <a:avLst/>
              <a:gdLst/>
              <a:ahLst/>
              <a:cxnLst/>
              <a:rect l="l" t="t" r="r" b="b"/>
              <a:pathLst>
                <a:path w="52912" h="4592" extrusionOk="0">
                  <a:moveTo>
                    <a:pt x="11447" y="0"/>
                  </a:moveTo>
                  <a:cubicBezTo>
                    <a:pt x="11447" y="0"/>
                    <a:pt x="5068" y="1701"/>
                    <a:pt x="225" y="1701"/>
                  </a:cubicBezTo>
                  <a:cubicBezTo>
                    <a:pt x="150" y="1701"/>
                    <a:pt x="75" y="1701"/>
                    <a:pt x="1" y="1700"/>
                  </a:cubicBezTo>
                  <a:lnTo>
                    <a:pt x="1" y="1700"/>
                  </a:lnTo>
                  <a:cubicBezTo>
                    <a:pt x="1" y="1700"/>
                    <a:pt x="3502" y="4544"/>
                    <a:pt x="26174" y="4590"/>
                  </a:cubicBezTo>
                  <a:lnTo>
                    <a:pt x="26174" y="4591"/>
                  </a:lnTo>
                  <a:cubicBezTo>
                    <a:pt x="26269" y="4591"/>
                    <a:pt x="26362" y="4590"/>
                    <a:pt x="26455" y="4590"/>
                  </a:cubicBezTo>
                  <a:cubicBezTo>
                    <a:pt x="26550" y="4590"/>
                    <a:pt x="26643" y="4591"/>
                    <a:pt x="26738" y="4591"/>
                  </a:cubicBezTo>
                  <a:lnTo>
                    <a:pt x="26738" y="4590"/>
                  </a:lnTo>
                  <a:cubicBezTo>
                    <a:pt x="49411" y="4544"/>
                    <a:pt x="52912" y="1700"/>
                    <a:pt x="52912" y="1700"/>
                  </a:cubicBezTo>
                  <a:lnTo>
                    <a:pt x="52912" y="1700"/>
                  </a:lnTo>
                  <a:cubicBezTo>
                    <a:pt x="52837" y="1701"/>
                    <a:pt x="52762" y="1701"/>
                    <a:pt x="52687" y="1701"/>
                  </a:cubicBezTo>
                  <a:cubicBezTo>
                    <a:pt x="47844" y="1701"/>
                    <a:pt x="41463" y="0"/>
                    <a:pt x="41463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0"/>
            <p:cNvSpPr/>
            <p:nvPr/>
          </p:nvSpPr>
          <p:spPr>
            <a:xfrm>
              <a:off x="5863221" y="3761451"/>
              <a:ext cx="1692305" cy="220485"/>
            </a:xfrm>
            <a:custGeom>
              <a:avLst/>
              <a:gdLst/>
              <a:ahLst/>
              <a:cxnLst/>
              <a:rect l="l" t="t" r="r" b="b"/>
              <a:pathLst>
                <a:path w="52868" h="6888" extrusionOk="0">
                  <a:moveTo>
                    <a:pt x="11476" y="2899"/>
                  </a:moveTo>
                  <a:lnTo>
                    <a:pt x="11476" y="4957"/>
                  </a:lnTo>
                  <a:cubicBezTo>
                    <a:pt x="11077" y="4941"/>
                    <a:pt x="10682" y="4925"/>
                    <a:pt x="10289" y="4908"/>
                  </a:cubicBezTo>
                  <a:lnTo>
                    <a:pt x="10289" y="2899"/>
                  </a:lnTo>
                  <a:close/>
                  <a:moveTo>
                    <a:pt x="42145" y="2899"/>
                  </a:moveTo>
                  <a:lnTo>
                    <a:pt x="42145" y="4927"/>
                  </a:lnTo>
                  <a:cubicBezTo>
                    <a:pt x="41750" y="4942"/>
                    <a:pt x="41354" y="4958"/>
                    <a:pt x="40957" y="4973"/>
                  </a:cubicBezTo>
                  <a:lnTo>
                    <a:pt x="40957" y="2899"/>
                  </a:lnTo>
                  <a:close/>
                  <a:moveTo>
                    <a:pt x="13280" y="2899"/>
                  </a:moveTo>
                  <a:lnTo>
                    <a:pt x="13280" y="5016"/>
                  </a:lnTo>
                  <a:cubicBezTo>
                    <a:pt x="12885" y="5004"/>
                    <a:pt x="12489" y="4991"/>
                    <a:pt x="12094" y="4978"/>
                  </a:cubicBezTo>
                  <a:lnTo>
                    <a:pt x="12094" y="2899"/>
                  </a:lnTo>
                  <a:close/>
                  <a:moveTo>
                    <a:pt x="40340" y="2899"/>
                  </a:moveTo>
                  <a:lnTo>
                    <a:pt x="40340" y="4993"/>
                  </a:lnTo>
                  <a:cubicBezTo>
                    <a:pt x="39947" y="5006"/>
                    <a:pt x="39556" y="5017"/>
                    <a:pt x="39164" y="5027"/>
                  </a:cubicBezTo>
                  <a:lnTo>
                    <a:pt x="39164" y="2899"/>
                  </a:lnTo>
                  <a:close/>
                  <a:moveTo>
                    <a:pt x="15085" y="2899"/>
                  </a:moveTo>
                  <a:lnTo>
                    <a:pt x="15085" y="5059"/>
                  </a:lnTo>
                  <a:cubicBezTo>
                    <a:pt x="14692" y="5050"/>
                    <a:pt x="14296" y="5041"/>
                    <a:pt x="13899" y="5031"/>
                  </a:cubicBezTo>
                  <a:lnTo>
                    <a:pt x="13899" y="2899"/>
                  </a:lnTo>
                  <a:close/>
                  <a:moveTo>
                    <a:pt x="38546" y="2899"/>
                  </a:moveTo>
                  <a:lnTo>
                    <a:pt x="38546" y="5041"/>
                  </a:lnTo>
                  <a:cubicBezTo>
                    <a:pt x="38149" y="5052"/>
                    <a:pt x="37753" y="5060"/>
                    <a:pt x="37359" y="5067"/>
                  </a:cubicBezTo>
                  <a:lnTo>
                    <a:pt x="37359" y="2899"/>
                  </a:lnTo>
                  <a:close/>
                  <a:moveTo>
                    <a:pt x="16890" y="2899"/>
                  </a:moveTo>
                  <a:lnTo>
                    <a:pt x="16890" y="5089"/>
                  </a:lnTo>
                  <a:cubicBezTo>
                    <a:pt x="16499" y="5083"/>
                    <a:pt x="16103" y="5077"/>
                    <a:pt x="15703" y="5070"/>
                  </a:cubicBezTo>
                  <a:lnTo>
                    <a:pt x="15703" y="2899"/>
                  </a:lnTo>
                  <a:close/>
                  <a:moveTo>
                    <a:pt x="27718" y="2899"/>
                  </a:moveTo>
                  <a:lnTo>
                    <a:pt x="27718" y="5095"/>
                  </a:lnTo>
                  <a:cubicBezTo>
                    <a:pt x="27117" y="5089"/>
                    <a:pt x="26706" y="5082"/>
                    <a:pt x="26532" y="5079"/>
                  </a:cubicBezTo>
                  <a:lnTo>
                    <a:pt x="26532" y="2899"/>
                  </a:lnTo>
                  <a:close/>
                  <a:moveTo>
                    <a:pt x="36742" y="2899"/>
                  </a:moveTo>
                  <a:lnTo>
                    <a:pt x="36742" y="5077"/>
                  </a:lnTo>
                  <a:cubicBezTo>
                    <a:pt x="36342" y="5084"/>
                    <a:pt x="35944" y="5090"/>
                    <a:pt x="35554" y="5095"/>
                  </a:cubicBezTo>
                  <a:lnTo>
                    <a:pt x="35554" y="2899"/>
                  </a:lnTo>
                  <a:close/>
                  <a:moveTo>
                    <a:pt x="25913" y="2899"/>
                  </a:moveTo>
                  <a:lnTo>
                    <a:pt x="25913" y="5084"/>
                  </a:lnTo>
                  <a:cubicBezTo>
                    <a:pt x="25625" y="5089"/>
                    <a:pt x="25222" y="5095"/>
                    <a:pt x="24726" y="5100"/>
                  </a:cubicBezTo>
                  <a:lnTo>
                    <a:pt x="24726" y="2899"/>
                  </a:lnTo>
                  <a:close/>
                  <a:moveTo>
                    <a:pt x="18695" y="2899"/>
                  </a:moveTo>
                  <a:lnTo>
                    <a:pt x="18695" y="5107"/>
                  </a:lnTo>
                  <a:cubicBezTo>
                    <a:pt x="18306" y="5105"/>
                    <a:pt x="17910" y="5102"/>
                    <a:pt x="17507" y="5097"/>
                  </a:cubicBezTo>
                  <a:lnTo>
                    <a:pt x="17507" y="2899"/>
                  </a:lnTo>
                  <a:close/>
                  <a:moveTo>
                    <a:pt x="34936" y="2899"/>
                  </a:moveTo>
                  <a:lnTo>
                    <a:pt x="34936" y="5102"/>
                  </a:lnTo>
                  <a:cubicBezTo>
                    <a:pt x="34533" y="5105"/>
                    <a:pt x="34137" y="5109"/>
                    <a:pt x="33750" y="5110"/>
                  </a:cubicBezTo>
                  <a:lnTo>
                    <a:pt x="33750" y="2899"/>
                  </a:lnTo>
                  <a:close/>
                  <a:moveTo>
                    <a:pt x="29523" y="2899"/>
                  </a:moveTo>
                  <a:lnTo>
                    <a:pt x="29523" y="5112"/>
                  </a:lnTo>
                  <a:cubicBezTo>
                    <a:pt x="29089" y="5109"/>
                    <a:pt x="28690" y="5105"/>
                    <a:pt x="28336" y="5102"/>
                  </a:cubicBezTo>
                  <a:lnTo>
                    <a:pt x="28336" y="2899"/>
                  </a:lnTo>
                  <a:close/>
                  <a:moveTo>
                    <a:pt x="24109" y="2899"/>
                  </a:moveTo>
                  <a:lnTo>
                    <a:pt x="24109" y="5106"/>
                  </a:lnTo>
                  <a:cubicBezTo>
                    <a:pt x="23746" y="5109"/>
                    <a:pt x="23350" y="5112"/>
                    <a:pt x="22921" y="5113"/>
                  </a:cubicBezTo>
                  <a:lnTo>
                    <a:pt x="22921" y="2899"/>
                  </a:lnTo>
                  <a:close/>
                  <a:moveTo>
                    <a:pt x="20499" y="2899"/>
                  </a:moveTo>
                  <a:lnTo>
                    <a:pt x="20499" y="5116"/>
                  </a:lnTo>
                  <a:cubicBezTo>
                    <a:pt x="20116" y="5116"/>
                    <a:pt x="19719" y="5115"/>
                    <a:pt x="19313" y="5112"/>
                  </a:cubicBezTo>
                  <a:lnTo>
                    <a:pt x="19313" y="2899"/>
                  </a:lnTo>
                  <a:close/>
                  <a:moveTo>
                    <a:pt x="22303" y="2899"/>
                  </a:moveTo>
                  <a:lnTo>
                    <a:pt x="22303" y="5116"/>
                  </a:lnTo>
                  <a:cubicBezTo>
                    <a:pt x="21926" y="5117"/>
                    <a:pt x="21529" y="5117"/>
                    <a:pt x="21117" y="5117"/>
                  </a:cubicBezTo>
                  <a:lnTo>
                    <a:pt x="21117" y="2899"/>
                  </a:lnTo>
                  <a:close/>
                  <a:moveTo>
                    <a:pt x="31328" y="2899"/>
                  </a:moveTo>
                  <a:lnTo>
                    <a:pt x="31328" y="5117"/>
                  </a:lnTo>
                  <a:cubicBezTo>
                    <a:pt x="30912" y="5117"/>
                    <a:pt x="30516" y="5116"/>
                    <a:pt x="30140" y="5115"/>
                  </a:cubicBezTo>
                  <a:lnTo>
                    <a:pt x="30140" y="2899"/>
                  </a:lnTo>
                  <a:close/>
                  <a:moveTo>
                    <a:pt x="33132" y="2899"/>
                  </a:moveTo>
                  <a:lnTo>
                    <a:pt x="33132" y="5115"/>
                  </a:lnTo>
                  <a:cubicBezTo>
                    <a:pt x="32725" y="5116"/>
                    <a:pt x="32327" y="5117"/>
                    <a:pt x="31944" y="5117"/>
                  </a:cubicBezTo>
                  <a:lnTo>
                    <a:pt x="31944" y="2899"/>
                  </a:lnTo>
                  <a:close/>
                  <a:moveTo>
                    <a:pt x="7116" y="0"/>
                  </a:moveTo>
                  <a:lnTo>
                    <a:pt x="7116" y="2899"/>
                  </a:lnTo>
                  <a:lnTo>
                    <a:pt x="9980" y="2899"/>
                  </a:lnTo>
                  <a:cubicBezTo>
                    <a:pt x="9877" y="2925"/>
                    <a:pt x="9781" y="2950"/>
                    <a:pt x="9672" y="2978"/>
                  </a:cubicBezTo>
                  <a:lnTo>
                    <a:pt x="9672" y="4879"/>
                  </a:lnTo>
                  <a:cubicBezTo>
                    <a:pt x="9272" y="4859"/>
                    <a:pt x="8874" y="4839"/>
                    <a:pt x="8484" y="4816"/>
                  </a:cubicBezTo>
                  <a:lnTo>
                    <a:pt x="8484" y="3262"/>
                  </a:lnTo>
                  <a:cubicBezTo>
                    <a:pt x="8284" y="3306"/>
                    <a:pt x="8077" y="3352"/>
                    <a:pt x="7866" y="3398"/>
                  </a:cubicBezTo>
                  <a:lnTo>
                    <a:pt x="7866" y="4779"/>
                  </a:lnTo>
                  <a:cubicBezTo>
                    <a:pt x="7463" y="4753"/>
                    <a:pt x="7066" y="4726"/>
                    <a:pt x="6679" y="4696"/>
                  </a:cubicBezTo>
                  <a:lnTo>
                    <a:pt x="6679" y="3639"/>
                  </a:lnTo>
                  <a:cubicBezTo>
                    <a:pt x="6476" y="3677"/>
                    <a:pt x="6270" y="3716"/>
                    <a:pt x="6062" y="3752"/>
                  </a:cubicBezTo>
                  <a:lnTo>
                    <a:pt x="6062" y="4647"/>
                  </a:lnTo>
                  <a:cubicBezTo>
                    <a:pt x="5653" y="4613"/>
                    <a:pt x="5259" y="4575"/>
                    <a:pt x="4874" y="4537"/>
                  </a:cubicBezTo>
                  <a:lnTo>
                    <a:pt x="4874" y="3943"/>
                  </a:lnTo>
                  <a:cubicBezTo>
                    <a:pt x="4669" y="3972"/>
                    <a:pt x="4463" y="4000"/>
                    <a:pt x="4258" y="4026"/>
                  </a:cubicBezTo>
                  <a:lnTo>
                    <a:pt x="4258" y="4469"/>
                  </a:lnTo>
                  <a:cubicBezTo>
                    <a:pt x="2242" y="4237"/>
                    <a:pt x="695" y="3927"/>
                    <a:pt x="1" y="3510"/>
                  </a:cubicBezTo>
                  <a:lnTo>
                    <a:pt x="1" y="3510"/>
                  </a:lnTo>
                  <a:cubicBezTo>
                    <a:pt x="1" y="3510"/>
                    <a:pt x="1444" y="5568"/>
                    <a:pt x="5920" y="6887"/>
                  </a:cubicBezTo>
                  <a:lnTo>
                    <a:pt x="46772" y="6887"/>
                  </a:lnTo>
                  <a:cubicBezTo>
                    <a:pt x="51276" y="5568"/>
                    <a:pt x="52867" y="3510"/>
                    <a:pt x="52867" y="3510"/>
                  </a:cubicBezTo>
                  <a:lnTo>
                    <a:pt x="52867" y="3510"/>
                  </a:lnTo>
                  <a:cubicBezTo>
                    <a:pt x="52123" y="3956"/>
                    <a:pt x="50402" y="4281"/>
                    <a:pt x="48176" y="4517"/>
                  </a:cubicBezTo>
                  <a:lnTo>
                    <a:pt x="48176" y="3963"/>
                  </a:lnTo>
                  <a:cubicBezTo>
                    <a:pt x="47969" y="3934"/>
                    <a:pt x="47763" y="3903"/>
                    <a:pt x="47559" y="3870"/>
                  </a:cubicBezTo>
                  <a:lnTo>
                    <a:pt x="47559" y="4580"/>
                  </a:lnTo>
                  <a:cubicBezTo>
                    <a:pt x="47175" y="4615"/>
                    <a:pt x="46779" y="4650"/>
                    <a:pt x="46371" y="4681"/>
                  </a:cubicBezTo>
                  <a:lnTo>
                    <a:pt x="46371" y="3666"/>
                  </a:lnTo>
                  <a:cubicBezTo>
                    <a:pt x="46164" y="3626"/>
                    <a:pt x="45957" y="3587"/>
                    <a:pt x="45753" y="3546"/>
                  </a:cubicBezTo>
                  <a:lnTo>
                    <a:pt x="45753" y="4727"/>
                  </a:lnTo>
                  <a:cubicBezTo>
                    <a:pt x="45366" y="4756"/>
                    <a:pt x="44969" y="4780"/>
                    <a:pt x="44567" y="4805"/>
                  </a:cubicBezTo>
                  <a:lnTo>
                    <a:pt x="44567" y="3293"/>
                  </a:lnTo>
                  <a:cubicBezTo>
                    <a:pt x="44355" y="3244"/>
                    <a:pt x="44148" y="3197"/>
                    <a:pt x="43950" y="3150"/>
                  </a:cubicBezTo>
                  <a:lnTo>
                    <a:pt x="43950" y="4841"/>
                  </a:lnTo>
                  <a:cubicBezTo>
                    <a:pt x="43559" y="4861"/>
                    <a:pt x="43163" y="4881"/>
                    <a:pt x="42763" y="4899"/>
                  </a:cubicBezTo>
                  <a:lnTo>
                    <a:pt x="42763" y="2899"/>
                  </a:lnTo>
                  <a:lnTo>
                    <a:pt x="46760" y="2899"/>
                  </a:lnTo>
                  <a:lnTo>
                    <a:pt x="4676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0"/>
            <p:cNvSpPr/>
            <p:nvPr/>
          </p:nvSpPr>
          <p:spPr>
            <a:xfrm>
              <a:off x="5929703" y="3182546"/>
              <a:ext cx="1591665" cy="578997"/>
            </a:xfrm>
            <a:custGeom>
              <a:avLst/>
              <a:gdLst/>
              <a:ahLst/>
              <a:cxnLst/>
              <a:rect l="l" t="t" r="r" b="b"/>
              <a:pathLst>
                <a:path w="49724" h="18088" extrusionOk="0">
                  <a:moveTo>
                    <a:pt x="24716" y="0"/>
                  </a:moveTo>
                  <a:lnTo>
                    <a:pt x="15417" y="9341"/>
                  </a:lnTo>
                  <a:cubicBezTo>
                    <a:pt x="13158" y="11861"/>
                    <a:pt x="8355" y="13809"/>
                    <a:pt x="8355" y="13809"/>
                  </a:cubicBezTo>
                  <a:lnTo>
                    <a:pt x="8418" y="13809"/>
                  </a:lnTo>
                  <a:cubicBezTo>
                    <a:pt x="7354" y="13921"/>
                    <a:pt x="6171" y="13978"/>
                    <a:pt x="5422" y="13978"/>
                  </a:cubicBezTo>
                  <a:lnTo>
                    <a:pt x="1" y="13978"/>
                  </a:lnTo>
                  <a:lnTo>
                    <a:pt x="5039" y="18027"/>
                  </a:lnTo>
                  <a:lnTo>
                    <a:pt x="5039" y="18088"/>
                  </a:lnTo>
                  <a:lnTo>
                    <a:pt x="44683" y="18088"/>
                  </a:lnTo>
                  <a:lnTo>
                    <a:pt x="44683" y="17983"/>
                  </a:lnTo>
                  <a:lnTo>
                    <a:pt x="49723" y="13978"/>
                  </a:lnTo>
                  <a:lnTo>
                    <a:pt x="44249" y="13978"/>
                  </a:lnTo>
                  <a:cubicBezTo>
                    <a:pt x="43498" y="13978"/>
                    <a:pt x="42337" y="13921"/>
                    <a:pt x="41287" y="13808"/>
                  </a:cubicBezTo>
                  <a:lnTo>
                    <a:pt x="41307" y="13808"/>
                  </a:lnTo>
                  <a:cubicBezTo>
                    <a:pt x="41307" y="13808"/>
                    <a:pt x="36502" y="11861"/>
                    <a:pt x="34245" y="9341"/>
                  </a:cubicBezTo>
                  <a:lnTo>
                    <a:pt x="24716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0"/>
            <p:cNvSpPr/>
            <p:nvPr/>
          </p:nvSpPr>
          <p:spPr>
            <a:xfrm>
              <a:off x="6152099" y="3979973"/>
              <a:ext cx="92669" cy="730532"/>
            </a:xfrm>
            <a:custGeom>
              <a:avLst/>
              <a:gdLst/>
              <a:ahLst/>
              <a:cxnLst/>
              <a:rect l="l" t="t" r="r" b="b"/>
              <a:pathLst>
                <a:path w="2895" h="22822" extrusionOk="0">
                  <a:moveTo>
                    <a:pt x="0" y="0"/>
                  </a:moveTo>
                  <a:lnTo>
                    <a:pt x="0" y="22822"/>
                  </a:lnTo>
                  <a:lnTo>
                    <a:pt x="2894" y="22822"/>
                  </a:lnTo>
                  <a:lnTo>
                    <a:pt x="2894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0"/>
            <p:cNvSpPr/>
            <p:nvPr/>
          </p:nvSpPr>
          <p:spPr>
            <a:xfrm>
              <a:off x="6152099" y="4358442"/>
              <a:ext cx="92669" cy="352046"/>
            </a:xfrm>
            <a:custGeom>
              <a:avLst/>
              <a:gdLst/>
              <a:ahLst/>
              <a:cxnLst/>
              <a:rect l="l" t="t" r="r" b="b"/>
              <a:pathLst>
                <a:path w="2895" h="10998" extrusionOk="0">
                  <a:moveTo>
                    <a:pt x="0" y="0"/>
                  </a:moveTo>
                  <a:lnTo>
                    <a:pt x="0" y="10998"/>
                  </a:lnTo>
                  <a:lnTo>
                    <a:pt x="2894" y="10998"/>
                  </a:lnTo>
                  <a:lnTo>
                    <a:pt x="28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0"/>
            <p:cNvSpPr/>
            <p:nvPr/>
          </p:nvSpPr>
          <p:spPr>
            <a:xfrm>
              <a:off x="6368765" y="4358442"/>
              <a:ext cx="92637" cy="350638"/>
            </a:xfrm>
            <a:custGeom>
              <a:avLst/>
              <a:gdLst/>
              <a:ahLst/>
              <a:cxnLst/>
              <a:rect l="l" t="t" r="r" b="b"/>
              <a:pathLst>
                <a:path w="2894" h="10954" extrusionOk="0">
                  <a:moveTo>
                    <a:pt x="1" y="0"/>
                  </a:moveTo>
                  <a:lnTo>
                    <a:pt x="1" y="10953"/>
                  </a:lnTo>
                  <a:lnTo>
                    <a:pt x="2894" y="10953"/>
                  </a:lnTo>
                  <a:lnTo>
                    <a:pt x="28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0"/>
            <p:cNvSpPr/>
            <p:nvPr/>
          </p:nvSpPr>
          <p:spPr>
            <a:xfrm>
              <a:off x="6958650" y="4358442"/>
              <a:ext cx="92669" cy="352046"/>
            </a:xfrm>
            <a:custGeom>
              <a:avLst/>
              <a:gdLst/>
              <a:ahLst/>
              <a:cxnLst/>
              <a:rect l="l" t="t" r="r" b="b"/>
              <a:pathLst>
                <a:path w="2895" h="10998" extrusionOk="0">
                  <a:moveTo>
                    <a:pt x="0" y="0"/>
                  </a:moveTo>
                  <a:lnTo>
                    <a:pt x="0" y="10998"/>
                  </a:lnTo>
                  <a:lnTo>
                    <a:pt x="2895" y="10998"/>
                  </a:lnTo>
                  <a:lnTo>
                    <a:pt x="289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0"/>
            <p:cNvSpPr/>
            <p:nvPr/>
          </p:nvSpPr>
          <p:spPr>
            <a:xfrm>
              <a:off x="7175348" y="4358442"/>
              <a:ext cx="92605" cy="352046"/>
            </a:xfrm>
            <a:custGeom>
              <a:avLst/>
              <a:gdLst/>
              <a:ahLst/>
              <a:cxnLst/>
              <a:rect l="l" t="t" r="r" b="b"/>
              <a:pathLst>
                <a:path w="2893" h="10998" extrusionOk="0">
                  <a:moveTo>
                    <a:pt x="0" y="0"/>
                  </a:moveTo>
                  <a:lnTo>
                    <a:pt x="0" y="10998"/>
                  </a:lnTo>
                  <a:lnTo>
                    <a:pt x="2893" y="10998"/>
                  </a:lnTo>
                  <a:lnTo>
                    <a:pt x="2893" y="0"/>
                  </a:lnTo>
                  <a:close/>
                </a:path>
              </a:pathLst>
            </a:custGeom>
            <a:solidFill>
              <a:srgbClr val="E57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0"/>
            <p:cNvSpPr/>
            <p:nvPr/>
          </p:nvSpPr>
          <p:spPr>
            <a:xfrm>
              <a:off x="6152099" y="3979973"/>
              <a:ext cx="1115773" cy="730532"/>
            </a:xfrm>
            <a:custGeom>
              <a:avLst/>
              <a:gdLst/>
              <a:ahLst/>
              <a:cxnLst/>
              <a:rect l="l" t="t" r="r" b="b"/>
              <a:pathLst>
                <a:path w="34857" h="22822" extrusionOk="0">
                  <a:moveTo>
                    <a:pt x="0" y="0"/>
                  </a:moveTo>
                  <a:lnTo>
                    <a:pt x="0" y="22822"/>
                  </a:lnTo>
                  <a:lnTo>
                    <a:pt x="647" y="22822"/>
                  </a:lnTo>
                  <a:lnTo>
                    <a:pt x="647" y="0"/>
                  </a:lnTo>
                  <a:close/>
                  <a:moveTo>
                    <a:pt x="6770" y="0"/>
                  </a:moveTo>
                  <a:lnTo>
                    <a:pt x="6770" y="22822"/>
                  </a:lnTo>
                  <a:lnTo>
                    <a:pt x="7415" y="22822"/>
                  </a:lnTo>
                  <a:lnTo>
                    <a:pt x="7415" y="0"/>
                  </a:lnTo>
                  <a:close/>
                  <a:moveTo>
                    <a:pt x="27443" y="0"/>
                  </a:moveTo>
                  <a:lnTo>
                    <a:pt x="27443" y="22822"/>
                  </a:lnTo>
                  <a:lnTo>
                    <a:pt x="28088" y="22822"/>
                  </a:lnTo>
                  <a:lnTo>
                    <a:pt x="28088" y="0"/>
                  </a:lnTo>
                  <a:close/>
                  <a:moveTo>
                    <a:pt x="34211" y="0"/>
                  </a:moveTo>
                  <a:lnTo>
                    <a:pt x="34211" y="22822"/>
                  </a:lnTo>
                  <a:lnTo>
                    <a:pt x="34857" y="22822"/>
                  </a:lnTo>
                  <a:lnTo>
                    <a:pt x="34857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0"/>
            <p:cNvSpPr/>
            <p:nvPr/>
          </p:nvSpPr>
          <p:spPr>
            <a:xfrm>
              <a:off x="6530504" y="4688001"/>
              <a:ext cx="347789" cy="22471"/>
            </a:xfrm>
            <a:custGeom>
              <a:avLst/>
              <a:gdLst/>
              <a:ahLst/>
              <a:cxnLst/>
              <a:rect l="l" t="t" r="r" b="b"/>
              <a:pathLst>
                <a:path w="10865" h="702" extrusionOk="0">
                  <a:moveTo>
                    <a:pt x="1" y="1"/>
                  </a:moveTo>
                  <a:lnTo>
                    <a:pt x="1" y="702"/>
                  </a:lnTo>
                  <a:lnTo>
                    <a:pt x="10865" y="702"/>
                  </a:lnTo>
                  <a:lnTo>
                    <a:pt x="10865" y="1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0"/>
            <p:cNvSpPr/>
            <p:nvPr/>
          </p:nvSpPr>
          <p:spPr>
            <a:xfrm>
              <a:off x="6530504" y="4644886"/>
              <a:ext cx="347789" cy="22503"/>
            </a:xfrm>
            <a:custGeom>
              <a:avLst/>
              <a:gdLst/>
              <a:ahLst/>
              <a:cxnLst/>
              <a:rect l="l" t="t" r="r" b="b"/>
              <a:pathLst>
                <a:path w="10865" h="703" extrusionOk="0">
                  <a:moveTo>
                    <a:pt x="1" y="1"/>
                  </a:moveTo>
                  <a:lnTo>
                    <a:pt x="1" y="702"/>
                  </a:lnTo>
                  <a:lnTo>
                    <a:pt x="10865" y="702"/>
                  </a:lnTo>
                  <a:lnTo>
                    <a:pt x="10865" y="1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0"/>
            <p:cNvSpPr/>
            <p:nvPr/>
          </p:nvSpPr>
          <p:spPr>
            <a:xfrm>
              <a:off x="6530504" y="4601802"/>
              <a:ext cx="347789" cy="22471"/>
            </a:xfrm>
            <a:custGeom>
              <a:avLst/>
              <a:gdLst/>
              <a:ahLst/>
              <a:cxnLst/>
              <a:rect l="l" t="t" r="r" b="b"/>
              <a:pathLst>
                <a:path w="10865" h="702" extrusionOk="0">
                  <a:moveTo>
                    <a:pt x="1" y="0"/>
                  </a:moveTo>
                  <a:lnTo>
                    <a:pt x="1" y="701"/>
                  </a:lnTo>
                  <a:lnTo>
                    <a:pt x="10865" y="701"/>
                  </a:lnTo>
                  <a:lnTo>
                    <a:pt x="10865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0"/>
            <p:cNvSpPr/>
            <p:nvPr/>
          </p:nvSpPr>
          <p:spPr>
            <a:xfrm>
              <a:off x="6102453" y="4357289"/>
              <a:ext cx="1211418" cy="184954"/>
            </a:xfrm>
            <a:custGeom>
              <a:avLst/>
              <a:gdLst/>
              <a:ahLst/>
              <a:cxnLst/>
              <a:rect l="l" t="t" r="r" b="b"/>
              <a:pathLst>
                <a:path w="37845" h="5778" extrusionOk="0">
                  <a:moveTo>
                    <a:pt x="1" y="0"/>
                  </a:moveTo>
                  <a:lnTo>
                    <a:pt x="1" y="600"/>
                  </a:lnTo>
                  <a:lnTo>
                    <a:pt x="15191" y="600"/>
                  </a:lnTo>
                  <a:lnTo>
                    <a:pt x="15191" y="0"/>
                  </a:lnTo>
                  <a:close/>
                  <a:moveTo>
                    <a:pt x="22655" y="0"/>
                  </a:moveTo>
                  <a:lnTo>
                    <a:pt x="22655" y="600"/>
                  </a:lnTo>
                  <a:lnTo>
                    <a:pt x="37845" y="600"/>
                  </a:lnTo>
                  <a:lnTo>
                    <a:pt x="37845" y="0"/>
                  </a:lnTo>
                  <a:close/>
                  <a:moveTo>
                    <a:pt x="59" y="4511"/>
                  </a:moveTo>
                  <a:lnTo>
                    <a:pt x="59" y="5719"/>
                  </a:lnTo>
                  <a:lnTo>
                    <a:pt x="15250" y="5719"/>
                  </a:lnTo>
                  <a:lnTo>
                    <a:pt x="15250" y="4511"/>
                  </a:lnTo>
                  <a:close/>
                  <a:moveTo>
                    <a:pt x="22655" y="4570"/>
                  </a:moveTo>
                  <a:lnTo>
                    <a:pt x="22655" y="5777"/>
                  </a:lnTo>
                  <a:lnTo>
                    <a:pt x="37845" y="5777"/>
                  </a:lnTo>
                  <a:lnTo>
                    <a:pt x="37845" y="457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0"/>
            <p:cNvSpPr/>
            <p:nvPr/>
          </p:nvSpPr>
          <p:spPr>
            <a:xfrm>
              <a:off x="5941994" y="3655247"/>
              <a:ext cx="1567018" cy="139916"/>
            </a:xfrm>
            <a:custGeom>
              <a:avLst/>
              <a:gdLst/>
              <a:ahLst/>
              <a:cxnLst/>
              <a:rect l="l" t="t" r="r" b="b"/>
              <a:pathLst>
                <a:path w="48954" h="4371" extrusionOk="0">
                  <a:moveTo>
                    <a:pt x="1" y="1"/>
                  </a:moveTo>
                  <a:lnTo>
                    <a:pt x="1" y="1509"/>
                  </a:lnTo>
                  <a:lnTo>
                    <a:pt x="7" y="1509"/>
                  </a:lnTo>
                  <a:cubicBezTo>
                    <a:pt x="32" y="1792"/>
                    <a:pt x="249" y="2014"/>
                    <a:pt x="517" y="2014"/>
                  </a:cubicBezTo>
                  <a:cubicBezTo>
                    <a:pt x="785" y="2014"/>
                    <a:pt x="1003" y="1792"/>
                    <a:pt x="1029" y="1509"/>
                  </a:cubicBezTo>
                  <a:lnTo>
                    <a:pt x="1035" y="1509"/>
                  </a:lnTo>
                  <a:lnTo>
                    <a:pt x="1035" y="728"/>
                  </a:lnTo>
                  <a:lnTo>
                    <a:pt x="1" y="1"/>
                  </a:lnTo>
                  <a:close/>
                  <a:moveTo>
                    <a:pt x="48953" y="1"/>
                  </a:moveTo>
                  <a:lnTo>
                    <a:pt x="47919" y="728"/>
                  </a:lnTo>
                  <a:lnTo>
                    <a:pt x="47919" y="1509"/>
                  </a:lnTo>
                  <a:lnTo>
                    <a:pt x="47925" y="1509"/>
                  </a:lnTo>
                  <a:cubicBezTo>
                    <a:pt x="47951" y="1792"/>
                    <a:pt x="48169" y="2014"/>
                    <a:pt x="48437" y="2014"/>
                  </a:cubicBezTo>
                  <a:cubicBezTo>
                    <a:pt x="48705" y="2014"/>
                    <a:pt x="48923" y="1792"/>
                    <a:pt x="48948" y="1509"/>
                  </a:cubicBezTo>
                  <a:lnTo>
                    <a:pt x="48953" y="1509"/>
                  </a:lnTo>
                  <a:lnTo>
                    <a:pt x="48953" y="1"/>
                  </a:lnTo>
                  <a:close/>
                  <a:moveTo>
                    <a:pt x="1124" y="1336"/>
                  </a:moveTo>
                  <a:lnTo>
                    <a:pt x="1124" y="2577"/>
                  </a:lnTo>
                  <a:lnTo>
                    <a:pt x="1128" y="2577"/>
                  </a:lnTo>
                  <a:cubicBezTo>
                    <a:pt x="1154" y="2861"/>
                    <a:pt x="1372" y="3083"/>
                    <a:pt x="1640" y="3083"/>
                  </a:cubicBezTo>
                  <a:cubicBezTo>
                    <a:pt x="1908" y="3083"/>
                    <a:pt x="2126" y="2861"/>
                    <a:pt x="2152" y="2577"/>
                  </a:cubicBezTo>
                  <a:lnTo>
                    <a:pt x="2157" y="2577"/>
                  </a:lnTo>
                  <a:lnTo>
                    <a:pt x="2157" y="1796"/>
                  </a:lnTo>
                  <a:lnTo>
                    <a:pt x="1124" y="1336"/>
                  </a:lnTo>
                  <a:close/>
                  <a:moveTo>
                    <a:pt x="47830" y="1409"/>
                  </a:moveTo>
                  <a:lnTo>
                    <a:pt x="46798" y="1796"/>
                  </a:lnTo>
                  <a:lnTo>
                    <a:pt x="46798" y="2577"/>
                  </a:lnTo>
                  <a:lnTo>
                    <a:pt x="46802" y="2577"/>
                  </a:lnTo>
                  <a:cubicBezTo>
                    <a:pt x="46828" y="2861"/>
                    <a:pt x="47046" y="3083"/>
                    <a:pt x="47314" y="3083"/>
                  </a:cubicBezTo>
                  <a:cubicBezTo>
                    <a:pt x="47582" y="3083"/>
                    <a:pt x="47800" y="2861"/>
                    <a:pt x="47826" y="2577"/>
                  </a:cubicBezTo>
                  <a:lnTo>
                    <a:pt x="47830" y="2577"/>
                  </a:lnTo>
                  <a:lnTo>
                    <a:pt x="47830" y="1409"/>
                  </a:lnTo>
                  <a:close/>
                  <a:moveTo>
                    <a:pt x="2326" y="2571"/>
                  </a:moveTo>
                  <a:lnTo>
                    <a:pt x="2326" y="3352"/>
                  </a:lnTo>
                  <a:lnTo>
                    <a:pt x="2330" y="3352"/>
                  </a:lnTo>
                  <a:cubicBezTo>
                    <a:pt x="2356" y="3635"/>
                    <a:pt x="2574" y="3857"/>
                    <a:pt x="2842" y="3857"/>
                  </a:cubicBezTo>
                  <a:cubicBezTo>
                    <a:pt x="3110" y="3857"/>
                    <a:pt x="3328" y="3635"/>
                    <a:pt x="3353" y="3352"/>
                  </a:cubicBezTo>
                  <a:lnTo>
                    <a:pt x="3358" y="3352"/>
                  </a:lnTo>
                  <a:lnTo>
                    <a:pt x="3358" y="2571"/>
                  </a:lnTo>
                  <a:close/>
                  <a:moveTo>
                    <a:pt x="45596" y="2571"/>
                  </a:moveTo>
                  <a:lnTo>
                    <a:pt x="45596" y="3352"/>
                  </a:lnTo>
                  <a:lnTo>
                    <a:pt x="45601" y="3352"/>
                  </a:lnTo>
                  <a:cubicBezTo>
                    <a:pt x="45626" y="3635"/>
                    <a:pt x="45844" y="3857"/>
                    <a:pt x="46112" y="3857"/>
                  </a:cubicBezTo>
                  <a:cubicBezTo>
                    <a:pt x="46380" y="3857"/>
                    <a:pt x="46598" y="3635"/>
                    <a:pt x="46624" y="3352"/>
                  </a:cubicBezTo>
                  <a:lnTo>
                    <a:pt x="46630" y="3352"/>
                  </a:lnTo>
                  <a:lnTo>
                    <a:pt x="46630" y="2571"/>
                  </a:lnTo>
                  <a:close/>
                  <a:moveTo>
                    <a:pt x="3526" y="2886"/>
                  </a:moveTo>
                  <a:lnTo>
                    <a:pt x="3526" y="3668"/>
                  </a:lnTo>
                  <a:lnTo>
                    <a:pt x="3532" y="3668"/>
                  </a:lnTo>
                  <a:cubicBezTo>
                    <a:pt x="3556" y="3951"/>
                    <a:pt x="3774" y="4174"/>
                    <a:pt x="4044" y="4174"/>
                  </a:cubicBezTo>
                  <a:cubicBezTo>
                    <a:pt x="4312" y="4174"/>
                    <a:pt x="4529" y="3951"/>
                    <a:pt x="4555" y="3668"/>
                  </a:cubicBezTo>
                  <a:lnTo>
                    <a:pt x="4559" y="3668"/>
                  </a:lnTo>
                  <a:lnTo>
                    <a:pt x="4559" y="2886"/>
                  </a:lnTo>
                  <a:close/>
                  <a:moveTo>
                    <a:pt x="44395" y="2886"/>
                  </a:moveTo>
                  <a:lnTo>
                    <a:pt x="44395" y="3668"/>
                  </a:lnTo>
                  <a:lnTo>
                    <a:pt x="44400" y="3668"/>
                  </a:lnTo>
                  <a:cubicBezTo>
                    <a:pt x="44425" y="3951"/>
                    <a:pt x="44642" y="4174"/>
                    <a:pt x="44912" y="4174"/>
                  </a:cubicBezTo>
                  <a:cubicBezTo>
                    <a:pt x="45180" y="4174"/>
                    <a:pt x="45398" y="3951"/>
                    <a:pt x="45422" y="3668"/>
                  </a:cubicBezTo>
                  <a:lnTo>
                    <a:pt x="45428" y="3668"/>
                  </a:lnTo>
                  <a:lnTo>
                    <a:pt x="45428" y="2886"/>
                  </a:lnTo>
                  <a:close/>
                  <a:moveTo>
                    <a:pt x="4728" y="3084"/>
                  </a:moveTo>
                  <a:lnTo>
                    <a:pt x="4728" y="3865"/>
                  </a:lnTo>
                  <a:lnTo>
                    <a:pt x="4734" y="3865"/>
                  </a:lnTo>
                  <a:cubicBezTo>
                    <a:pt x="4758" y="4149"/>
                    <a:pt x="4976" y="4371"/>
                    <a:pt x="5245" y="4371"/>
                  </a:cubicBezTo>
                  <a:cubicBezTo>
                    <a:pt x="5513" y="4371"/>
                    <a:pt x="5731" y="4149"/>
                    <a:pt x="5755" y="3865"/>
                  </a:cubicBezTo>
                  <a:lnTo>
                    <a:pt x="5761" y="3865"/>
                  </a:lnTo>
                  <a:lnTo>
                    <a:pt x="5761" y="3084"/>
                  </a:lnTo>
                  <a:close/>
                  <a:moveTo>
                    <a:pt x="5930" y="3084"/>
                  </a:moveTo>
                  <a:lnTo>
                    <a:pt x="5930" y="3865"/>
                  </a:lnTo>
                  <a:lnTo>
                    <a:pt x="5934" y="3865"/>
                  </a:lnTo>
                  <a:cubicBezTo>
                    <a:pt x="5960" y="4149"/>
                    <a:pt x="6178" y="4371"/>
                    <a:pt x="6446" y="4371"/>
                  </a:cubicBezTo>
                  <a:cubicBezTo>
                    <a:pt x="6715" y="4371"/>
                    <a:pt x="6933" y="4149"/>
                    <a:pt x="6957" y="3865"/>
                  </a:cubicBezTo>
                  <a:lnTo>
                    <a:pt x="6963" y="3865"/>
                  </a:lnTo>
                  <a:lnTo>
                    <a:pt x="6963" y="3084"/>
                  </a:lnTo>
                  <a:close/>
                  <a:moveTo>
                    <a:pt x="7132" y="3084"/>
                  </a:moveTo>
                  <a:lnTo>
                    <a:pt x="7132" y="3865"/>
                  </a:lnTo>
                  <a:lnTo>
                    <a:pt x="7136" y="3865"/>
                  </a:lnTo>
                  <a:cubicBezTo>
                    <a:pt x="7161" y="4149"/>
                    <a:pt x="7379" y="4371"/>
                    <a:pt x="7648" y="4371"/>
                  </a:cubicBezTo>
                  <a:cubicBezTo>
                    <a:pt x="7917" y="4371"/>
                    <a:pt x="8135" y="4149"/>
                    <a:pt x="8159" y="3865"/>
                  </a:cubicBezTo>
                  <a:lnTo>
                    <a:pt x="8163" y="3865"/>
                  </a:lnTo>
                  <a:lnTo>
                    <a:pt x="8163" y="3084"/>
                  </a:lnTo>
                  <a:close/>
                  <a:moveTo>
                    <a:pt x="8332" y="3084"/>
                  </a:moveTo>
                  <a:lnTo>
                    <a:pt x="8332" y="3865"/>
                  </a:lnTo>
                  <a:lnTo>
                    <a:pt x="8338" y="3865"/>
                  </a:lnTo>
                  <a:cubicBezTo>
                    <a:pt x="8363" y="4149"/>
                    <a:pt x="8581" y="4371"/>
                    <a:pt x="8849" y="4371"/>
                  </a:cubicBezTo>
                  <a:cubicBezTo>
                    <a:pt x="9117" y="4371"/>
                    <a:pt x="9335" y="4149"/>
                    <a:pt x="9361" y="3865"/>
                  </a:cubicBezTo>
                  <a:lnTo>
                    <a:pt x="9365" y="3865"/>
                  </a:lnTo>
                  <a:lnTo>
                    <a:pt x="9365" y="3084"/>
                  </a:lnTo>
                  <a:close/>
                  <a:moveTo>
                    <a:pt x="9534" y="3084"/>
                  </a:moveTo>
                  <a:lnTo>
                    <a:pt x="9534" y="3865"/>
                  </a:lnTo>
                  <a:lnTo>
                    <a:pt x="9539" y="3865"/>
                  </a:lnTo>
                  <a:cubicBezTo>
                    <a:pt x="9564" y="4149"/>
                    <a:pt x="9781" y="4371"/>
                    <a:pt x="10051" y="4371"/>
                  </a:cubicBezTo>
                  <a:cubicBezTo>
                    <a:pt x="10319" y="4371"/>
                    <a:pt x="10537" y="4149"/>
                    <a:pt x="10561" y="3865"/>
                  </a:cubicBezTo>
                  <a:lnTo>
                    <a:pt x="10567" y="3865"/>
                  </a:lnTo>
                  <a:lnTo>
                    <a:pt x="10567" y="3084"/>
                  </a:lnTo>
                  <a:close/>
                  <a:moveTo>
                    <a:pt x="10735" y="3084"/>
                  </a:moveTo>
                  <a:lnTo>
                    <a:pt x="10735" y="3865"/>
                  </a:lnTo>
                  <a:lnTo>
                    <a:pt x="10741" y="3865"/>
                  </a:lnTo>
                  <a:cubicBezTo>
                    <a:pt x="10765" y="4149"/>
                    <a:pt x="10983" y="4371"/>
                    <a:pt x="11251" y="4371"/>
                  </a:cubicBezTo>
                  <a:cubicBezTo>
                    <a:pt x="11519" y="4371"/>
                    <a:pt x="11737" y="4149"/>
                    <a:pt x="11763" y="3865"/>
                  </a:cubicBezTo>
                  <a:lnTo>
                    <a:pt x="11769" y="3865"/>
                  </a:lnTo>
                  <a:lnTo>
                    <a:pt x="11769" y="3084"/>
                  </a:lnTo>
                  <a:close/>
                  <a:moveTo>
                    <a:pt x="11937" y="3084"/>
                  </a:moveTo>
                  <a:lnTo>
                    <a:pt x="11937" y="3865"/>
                  </a:lnTo>
                  <a:lnTo>
                    <a:pt x="11941" y="3865"/>
                  </a:lnTo>
                  <a:cubicBezTo>
                    <a:pt x="11967" y="4149"/>
                    <a:pt x="12185" y="4371"/>
                    <a:pt x="12453" y="4371"/>
                  </a:cubicBezTo>
                  <a:cubicBezTo>
                    <a:pt x="12721" y="4371"/>
                    <a:pt x="12939" y="4149"/>
                    <a:pt x="12965" y="3865"/>
                  </a:cubicBezTo>
                  <a:lnTo>
                    <a:pt x="12969" y="3865"/>
                  </a:lnTo>
                  <a:lnTo>
                    <a:pt x="12969" y="3084"/>
                  </a:lnTo>
                  <a:close/>
                  <a:moveTo>
                    <a:pt x="13137" y="3084"/>
                  </a:moveTo>
                  <a:lnTo>
                    <a:pt x="13137" y="3865"/>
                  </a:lnTo>
                  <a:lnTo>
                    <a:pt x="13143" y="3865"/>
                  </a:lnTo>
                  <a:cubicBezTo>
                    <a:pt x="13169" y="4149"/>
                    <a:pt x="13387" y="4371"/>
                    <a:pt x="13655" y="4371"/>
                  </a:cubicBezTo>
                  <a:cubicBezTo>
                    <a:pt x="13923" y="4371"/>
                    <a:pt x="14141" y="4149"/>
                    <a:pt x="14166" y="3865"/>
                  </a:cubicBezTo>
                  <a:lnTo>
                    <a:pt x="14171" y="3865"/>
                  </a:lnTo>
                  <a:lnTo>
                    <a:pt x="14171" y="3084"/>
                  </a:lnTo>
                  <a:close/>
                  <a:moveTo>
                    <a:pt x="14339" y="3084"/>
                  </a:moveTo>
                  <a:lnTo>
                    <a:pt x="14339" y="3865"/>
                  </a:lnTo>
                  <a:lnTo>
                    <a:pt x="14345" y="3865"/>
                  </a:lnTo>
                  <a:cubicBezTo>
                    <a:pt x="14371" y="4149"/>
                    <a:pt x="14587" y="4371"/>
                    <a:pt x="14857" y="4371"/>
                  </a:cubicBezTo>
                  <a:cubicBezTo>
                    <a:pt x="15125" y="4371"/>
                    <a:pt x="15342" y="4149"/>
                    <a:pt x="15367" y="3865"/>
                  </a:cubicBezTo>
                  <a:lnTo>
                    <a:pt x="15373" y="3865"/>
                  </a:lnTo>
                  <a:lnTo>
                    <a:pt x="15373" y="3084"/>
                  </a:lnTo>
                  <a:close/>
                  <a:moveTo>
                    <a:pt x="15541" y="3084"/>
                  </a:moveTo>
                  <a:lnTo>
                    <a:pt x="15541" y="3865"/>
                  </a:lnTo>
                  <a:lnTo>
                    <a:pt x="15545" y="3865"/>
                  </a:lnTo>
                  <a:cubicBezTo>
                    <a:pt x="15571" y="4149"/>
                    <a:pt x="15789" y="4371"/>
                    <a:pt x="16057" y="4371"/>
                  </a:cubicBezTo>
                  <a:cubicBezTo>
                    <a:pt x="16326" y="4371"/>
                    <a:pt x="16544" y="4149"/>
                    <a:pt x="16568" y="3865"/>
                  </a:cubicBezTo>
                  <a:lnTo>
                    <a:pt x="16574" y="3865"/>
                  </a:lnTo>
                  <a:lnTo>
                    <a:pt x="16574" y="3084"/>
                  </a:lnTo>
                  <a:close/>
                  <a:moveTo>
                    <a:pt x="16743" y="3084"/>
                  </a:moveTo>
                  <a:lnTo>
                    <a:pt x="16743" y="3865"/>
                  </a:lnTo>
                  <a:lnTo>
                    <a:pt x="16747" y="3865"/>
                  </a:lnTo>
                  <a:cubicBezTo>
                    <a:pt x="16773" y="4149"/>
                    <a:pt x="16991" y="4371"/>
                    <a:pt x="17259" y="4371"/>
                  </a:cubicBezTo>
                  <a:cubicBezTo>
                    <a:pt x="17527" y="4371"/>
                    <a:pt x="17745" y="4149"/>
                    <a:pt x="17770" y="3865"/>
                  </a:cubicBezTo>
                  <a:lnTo>
                    <a:pt x="17774" y="3865"/>
                  </a:lnTo>
                  <a:lnTo>
                    <a:pt x="17774" y="3084"/>
                  </a:lnTo>
                  <a:close/>
                  <a:moveTo>
                    <a:pt x="17943" y="3084"/>
                  </a:moveTo>
                  <a:lnTo>
                    <a:pt x="17943" y="3865"/>
                  </a:lnTo>
                  <a:lnTo>
                    <a:pt x="17949" y="3865"/>
                  </a:lnTo>
                  <a:cubicBezTo>
                    <a:pt x="17973" y="4149"/>
                    <a:pt x="18192" y="4371"/>
                    <a:pt x="18460" y="4371"/>
                  </a:cubicBezTo>
                  <a:cubicBezTo>
                    <a:pt x="18728" y="4371"/>
                    <a:pt x="18947" y="4149"/>
                    <a:pt x="18972" y="3865"/>
                  </a:cubicBezTo>
                  <a:lnTo>
                    <a:pt x="18976" y="3865"/>
                  </a:lnTo>
                  <a:lnTo>
                    <a:pt x="18976" y="3084"/>
                  </a:lnTo>
                  <a:close/>
                  <a:moveTo>
                    <a:pt x="19145" y="3084"/>
                  </a:moveTo>
                  <a:lnTo>
                    <a:pt x="19145" y="3865"/>
                  </a:lnTo>
                  <a:lnTo>
                    <a:pt x="19151" y="3865"/>
                  </a:lnTo>
                  <a:cubicBezTo>
                    <a:pt x="19175" y="4149"/>
                    <a:pt x="19393" y="4371"/>
                    <a:pt x="19662" y="4371"/>
                  </a:cubicBezTo>
                  <a:cubicBezTo>
                    <a:pt x="19930" y="4371"/>
                    <a:pt x="20148" y="4149"/>
                    <a:pt x="20172" y="3865"/>
                  </a:cubicBezTo>
                  <a:lnTo>
                    <a:pt x="20178" y="3865"/>
                  </a:lnTo>
                  <a:lnTo>
                    <a:pt x="20178" y="3084"/>
                  </a:lnTo>
                  <a:close/>
                  <a:moveTo>
                    <a:pt x="20347" y="3084"/>
                  </a:moveTo>
                  <a:lnTo>
                    <a:pt x="20347" y="3865"/>
                  </a:lnTo>
                  <a:lnTo>
                    <a:pt x="20351" y="3865"/>
                  </a:lnTo>
                  <a:cubicBezTo>
                    <a:pt x="20377" y="4149"/>
                    <a:pt x="20594" y="4371"/>
                    <a:pt x="20864" y="4371"/>
                  </a:cubicBezTo>
                  <a:cubicBezTo>
                    <a:pt x="21132" y="4371"/>
                    <a:pt x="21350" y="4149"/>
                    <a:pt x="21374" y="3865"/>
                  </a:cubicBezTo>
                  <a:lnTo>
                    <a:pt x="21380" y="3865"/>
                  </a:lnTo>
                  <a:lnTo>
                    <a:pt x="21380" y="3084"/>
                  </a:lnTo>
                  <a:close/>
                  <a:moveTo>
                    <a:pt x="21548" y="3084"/>
                  </a:moveTo>
                  <a:lnTo>
                    <a:pt x="21548" y="3865"/>
                  </a:lnTo>
                  <a:lnTo>
                    <a:pt x="21553" y="3865"/>
                  </a:lnTo>
                  <a:cubicBezTo>
                    <a:pt x="21578" y="4149"/>
                    <a:pt x="21796" y="4371"/>
                    <a:pt x="22064" y="4371"/>
                  </a:cubicBezTo>
                  <a:cubicBezTo>
                    <a:pt x="22332" y="4371"/>
                    <a:pt x="22550" y="4149"/>
                    <a:pt x="22576" y="3865"/>
                  </a:cubicBezTo>
                  <a:lnTo>
                    <a:pt x="22580" y="3865"/>
                  </a:lnTo>
                  <a:lnTo>
                    <a:pt x="22580" y="3084"/>
                  </a:lnTo>
                  <a:close/>
                  <a:moveTo>
                    <a:pt x="22750" y="3084"/>
                  </a:moveTo>
                  <a:lnTo>
                    <a:pt x="22750" y="3865"/>
                  </a:lnTo>
                  <a:lnTo>
                    <a:pt x="22754" y="3865"/>
                  </a:lnTo>
                  <a:cubicBezTo>
                    <a:pt x="22780" y="4149"/>
                    <a:pt x="22998" y="4371"/>
                    <a:pt x="23266" y="4371"/>
                  </a:cubicBezTo>
                  <a:cubicBezTo>
                    <a:pt x="23534" y="4371"/>
                    <a:pt x="23752" y="4149"/>
                    <a:pt x="23778" y="3865"/>
                  </a:cubicBezTo>
                  <a:lnTo>
                    <a:pt x="23782" y="3865"/>
                  </a:lnTo>
                  <a:lnTo>
                    <a:pt x="23782" y="3084"/>
                  </a:lnTo>
                  <a:close/>
                  <a:moveTo>
                    <a:pt x="23970" y="3084"/>
                  </a:moveTo>
                  <a:lnTo>
                    <a:pt x="23970" y="3865"/>
                  </a:lnTo>
                  <a:lnTo>
                    <a:pt x="23976" y="3865"/>
                  </a:lnTo>
                  <a:cubicBezTo>
                    <a:pt x="24000" y="4149"/>
                    <a:pt x="24218" y="4371"/>
                    <a:pt x="24488" y="4371"/>
                  </a:cubicBezTo>
                  <a:cubicBezTo>
                    <a:pt x="24756" y="4371"/>
                    <a:pt x="24973" y="4149"/>
                    <a:pt x="24998" y="3865"/>
                  </a:cubicBezTo>
                  <a:lnTo>
                    <a:pt x="25003" y="3865"/>
                  </a:lnTo>
                  <a:lnTo>
                    <a:pt x="25003" y="3084"/>
                  </a:lnTo>
                  <a:close/>
                  <a:moveTo>
                    <a:pt x="25172" y="3084"/>
                  </a:moveTo>
                  <a:lnTo>
                    <a:pt x="25172" y="3865"/>
                  </a:lnTo>
                  <a:lnTo>
                    <a:pt x="25176" y="3865"/>
                  </a:lnTo>
                  <a:cubicBezTo>
                    <a:pt x="25202" y="4149"/>
                    <a:pt x="25420" y="4371"/>
                    <a:pt x="25688" y="4371"/>
                  </a:cubicBezTo>
                  <a:cubicBezTo>
                    <a:pt x="25957" y="4371"/>
                    <a:pt x="26175" y="4149"/>
                    <a:pt x="26199" y="3865"/>
                  </a:cubicBezTo>
                  <a:lnTo>
                    <a:pt x="26205" y="3865"/>
                  </a:lnTo>
                  <a:lnTo>
                    <a:pt x="26205" y="3084"/>
                  </a:lnTo>
                  <a:close/>
                  <a:moveTo>
                    <a:pt x="26374" y="3084"/>
                  </a:moveTo>
                  <a:lnTo>
                    <a:pt x="26374" y="3865"/>
                  </a:lnTo>
                  <a:lnTo>
                    <a:pt x="26378" y="3865"/>
                  </a:lnTo>
                  <a:cubicBezTo>
                    <a:pt x="26404" y="4149"/>
                    <a:pt x="26622" y="4371"/>
                    <a:pt x="26890" y="4371"/>
                  </a:cubicBezTo>
                  <a:cubicBezTo>
                    <a:pt x="27158" y="4371"/>
                    <a:pt x="27376" y="4149"/>
                    <a:pt x="27401" y="3865"/>
                  </a:cubicBezTo>
                  <a:lnTo>
                    <a:pt x="27407" y="3865"/>
                  </a:lnTo>
                  <a:lnTo>
                    <a:pt x="27407" y="3084"/>
                  </a:lnTo>
                  <a:close/>
                  <a:moveTo>
                    <a:pt x="27574" y="3084"/>
                  </a:moveTo>
                  <a:lnTo>
                    <a:pt x="27574" y="3865"/>
                  </a:lnTo>
                  <a:lnTo>
                    <a:pt x="27580" y="3865"/>
                  </a:lnTo>
                  <a:cubicBezTo>
                    <a:pt x="27604" y="4149"/>
                    <a:pt x="27823" y="4371"/>
                    <a:pt x="28091" y="4371"/>
                  </a:cubicBezTo>
                  <a:cubicBezTo>
                    <a:pt x="28359" y="4371"/>
                    <a:pt x="28577" y="4149"/>
                    <a:pt x="28603" y="3865"/>
                  </a:cubicBezTo>
                  <a:lnTo>
                    <a:pt x="28607" y="3865"/>
                  </a:lnTo>
                  <a:lnTo>
                    <a:pt x="28607" y="3084"/>
                  </a:lnTo>
                  <a:close/>
                  <a:moveTo>
                    <a:pt x="28776" y="3084"/>
                  </a:moveTo>
                  <a:lnTo>
                    <a:pt x="28776" y="3865"/>
                  </a:lnTo>
                  <a:lnTo>
                    <a:pt x="28782" y="3865"/>
                  </a:lnTo>
                  <a:cubicBezTo>
                    <a:pt x="28806" y="4149"/>
                    <a:pt x="29024" y="4371"/>
                    <a:pt x="29293" y="4371"/>
                  </a:cubicBezTo>
                  <a:cubicBezTo>
                    <a:pt x="29561" y="4371"/>
                    <a:pt x="29779" y="4149"/>
                    <a:pt x="29803" y="3865"/>
                  </a:cubicBezTo>
                  <a:lnTo>
                    <a:pt x="29809" y="3865"/>
                  </a:lnTo>
                  <a:lnTo>
                    <a:pt x="29809" y="3084"/>
                  </a:lnTo>
                  <a:close/>
                  <a:moveTo>
                    <a:pt x="29978" y="3084"/>
                  </a:moveTo>
                  <a:lnTo>
                    <a:pt x="29978" y="3865"/>
                  </a:lnTo>
                  <a:lnTo>
                    <a:pt x="29982" y="3865"/>
                  </a:lnTo>
                  <a:cubicBezTo>
                    <a:pt x="30007" y="4149"/>
                    <a:pt x="30225" y="4371"/>
                    <a:pt x="30495" y="4371"/>
                  </a:cubicBezTo>
                  <a:cubicBezTo>
                    <a:pt x="30763" y="4371"/>
                    <a:pt x="30981" y="4149"/>
                    <a:pt x="31005" y="3865"/>
                  </a:cubicBezTo>
                  <a:lnTo>
                    <a:pt x="31011" y="3865"/>
                  </a:lnTo>
                  <a:lnTo>
                    <a:pt x="31011" y="3084"/>
                  </a:lnTo>
                  <a:close/>
                  <a:moveTo>
                    <a:pt x="31179" y="3084"/>
                  </a:moveTo>
                  <a:lnTo>
                    <a:pt x="31179" y="3865"/>
                  </a:lnTo>
                  <a:lnTo>
                    <a:pt x="31184" y="3865"/>
                  </a:lnTo>
                  <a:cubicBezTo>
                    <a:pt x="31209" y="4149"/>
                    <a:pt x="31427" y="4371"/>
                    <a:pt x="31695" y="4371"/>
                  </a:cubicBezTo>
                  <a:cubicBezTo>
                    <a:pt x="31963" y="4371"/>
                    <a:pt x="32181" y="4149"/>
                    <a:pt x="32207" y="3865"/>
                  </a:cubicBezTo>
                  <a:lnTo>
                    <a:pt x="32213" y="3865"/>
                  </a:lnTo>
                  <a:lnTo>
                    <a:pt x="32213" y="3084"/>
                  </a:lnTo>
                  <a:close/>
                  <a:moveTo>
                    <a:pt x="32381" y="3084"/>
                  </a:moveTo>
                  <a:lnTo>
                    <a:pt x="32381" y="3865"/>
                  </a:lnTo>
                  <a:lnTo>
                    <a:pt x="32385" y="3865"/>
                  </a:lnTo>
                  <a:cubicBezTo>
                    <a:pt x="32411" y="4149"/>
                    <a:pt x="32629" y="4371"/>
                    <a:pt x="32897" y="4371"/>
                  </a:cubicBezTo>
                  <a:cubicBezTo>
                    <a:pt x="33165" y="4371"/>
                    <a:pt x="33383" y="4149"/>
                    <a:pt x="33409" y="3865"/>
                  </a:cubicBezTo>
                  <a:lnTo>
                    <a:pt x="33413" y="3865"/>
                  </a:lnTo>
                  <a:lnTo>
                    <a:pt x="33413" y="3084"/>
                  </a:lnTo>
                  <a:close/>
                  <a:moveTo>
                    <a:pt x="33581" y="3084"/>
                  </a:moveTo>
                  <a:lnTo>
                    <a:pt x="33581" y="3865"/>
                  </a:lnTo>
                  <a:lnTo>
                    <a:pt x="33587" y="3865"/>
                  </a:lnTo>
                  <a:cubicBezTo>
                    <a:pt x="33613" y="4149"/>
                    <a:pt x="33831" y="4371"/>
                    <a:pt x="34099" y="4371"/>
                  </a:cubicBezTo>
                  <a:cubicBezTo>
                    <a:pt x="34367" y="4371"/>
                    <a:pt x="34584" y="4149"/>
                    <a:pt x="34609" y="3865"/>
                  </a:cubicBezTo>
                  <a:lnTo>
                    <a:pt x="34615" y="3865"/>
                  </a:lnTo>
                  <a:lnTo>
                    <a:pt x="34615" y="3084"/>
                  </a:lnTo>
                  <a:close/>
                  <a:moveTo>
                    <a:pt x="34783" y="3084"/>
                  </a:moveTo>
                  <a:lnTo>
                    <a:pt x="34783" y="3865"/>
                  </a:lnTo>
                  <a:lnTo>
                    <a:pt x="34789" y="3865"/>
                  </a:lnTo>
                  <a:cubicBezTo>
                    <a:pt x="34814" y="4149"/>
                    <a:pt x="35031" y="4371"/>
                    <a:pt x="35299" y="4371"/>
                  </a:cubicBezTo>
                  <a:cubicBezTo>
                    <a:pt x="35567" y="4371"/>
                    <a:pt x="35785" y="4149"/>
                    <a:pt x="35811" y="3865"/>
                  </a:cubicBezTo>
                  <a:lnTo>
                    <a:pt x="35816" y="3865"/>
                  </a:lnTo>
                  <a:lnTo>
                    <a:pt x="35816" y="3084"/>
                  </a:lnTo>
                  <a:close/>
                  <a:moveTo>
                    <a:pt x="35985" y="3084"/>
                  </a:moveTo>
                  <a:lnTo>
                    <a:pt x="35985" y="3865"/>
                  </a:lnTo>
                  <a:lnTo>
                    <a:pt x="35989" y="3865"/>
                  </a:lnTo>
                  <a:cubicBezTo>
                    <a:pt x="36015" y="4149"/>
                    <a:pt x="36233" y="4371"/>
                    <a:pt x="36501" y="4371"/>
                  </a:cubicBezTo>
                  <a:cubicBezTo>
                    <a:pt x="36769" y="4371"/>
                    <a:pt x="36987" y="4149"/>
                    <a:pt x="37013" y="3865"/>
                  </a:cubicBezTo>
                  <a:lnTo>
                    <a:pt x="37017" y="3865"/>
                  </a:lnTo>
                  <a:lnTo>
                    <a:pt x="37017" y="3084"/>
                  </a:lnTo>
                  <a:close/>
                  <a:moveTo>
                    <a:pt x="37185" y="3084"/>
                  </a:moveTo>
                  <a:lnTo>
                    <a:pt x="37185" y="3865"/>
                  </a:lnTo>
                  <a:lnTo>
                    <a:pt x="37191" y="3865"/>
                  </a:lnTo>
                  <a:cubicBezTo>
                    <a:pt x="37217" y="4149"/>
                    <a:pt x="37435" y="4371"/>
                    <a:pt x="37703" y="4371"/>
                  </a:cubicBezTo>
                  <a:cubicBezTo>
                    <a:pt x="37971" y="4371"/>
                    <a:pt x="38189" y="4149"/>
                    <a:pt x="38214" y="3865"/>
                  </a:cubicBezTo>
                  <a:lnTo>
                    <a:pt x="38219" y="3865"/>
                  </a:lnTo>
                  <a:lnTo>
                    <a:pt x="38219" y="3084"/>
                  </a:lnTo>
                  <a:close/>
                  <a:moveTo>
                    <a:pt x="38387" y="3084"/>
                  </a:moveTo>
                  <a:lnTo>
                    <a:pt x="38387" y="3865"/>
                  </a:lnTo>
                  <a:lnTo>
                    <a:pt x="38393" y="3865"/>
                  </a:lnTo>
                  <a:cubicBezTo>
                    <a:pt x="38417" y="4149"/>
                    <a:pt x="38635" y="4371"/>
                    <a:pt x="38904" y="4371"/>
                  </a:cubicBezTo>
                  <a:cubicBezTo>
                    <a:pt x="39172" y="4371"/>
                    <a:pt x="39391" y="4149"/>
                    <a:pt x="39414" y="3865"/>
                  </a:cubicBezTo>
                  <a:lnTo>
                    <a:pt x="39420" y="3865"/>
                  </a:lnTo>
                  <a:lnTo>
                    <a:pt x="39420" y="3084"/>
                  </a:lnTo>
                  <a:close/>
                  <a:moveTo>
                    <a:pt x="39589" y="3084"/>
                  </a:moveTo>
                  <a:lnTo>
                    <a:pt x="39589" y="3865"/>
                  </a:lnTo>
                  <a:lnTo>
                    <a:pt x="39595" y="3865"/>
                  </a:lnTo>
                  <a:cubicBezTo>
                    <a:pt x="39619" y="4149"/>
                    <a:pt x="39837" y="4371"/>
                    <a:pt x="40105" y="4371"/>
                  </a:cubicBezTo>
                  <a:cubicBezTo>
                    <a:pt x="40374" y="4371"/>
                    <a:pt x="40592" y="4149"/>
                    <a:pt x="40616" y="3865"/>
                  </a:cubicBezTo>
                  <a:lnTo>
                    <a:pt x="40622" y="3865"/>
                  </a:lnTo>
                  <a:lnTo>
                    <a:pt x="40622" y="3084"/>
                  </a:lnTo>
                  <a:close/>
                  <a:moveTo>
                    <a:pt x="40791" y="3084"/>
                  </a:moveTo>
                  <a:lnTo>
                    <a:pt x="40791" y="3865"/>
                  </a:lnTo>
                  <a:lnTo>
                    <a:pt x="40795" y="3865"/>
                  </a:lnTo>
                  <a:cubicBezTo>
                    <a:pt x="40820" y="4149"/>
                    <a:pt x="41038" y="4371"/>
                    <a:pt x="41307" y="4371"/>
                  </a:cubicBezTo>
                  <a:cubicBezTo>
                    <a:pt x="41576" y="4371"/>
                    <a:pt x="41794" y="4149"/>
                    <a:pt x="41818" y="3865"/>
                  </a:cubicBezTo>
                  <a:lnTo>
                    <a:pt x="41824" y="3865"/>
                  </a:lnTo>
                  <a:lnTo>
                    <a:pt x="41824" y="3084"/>
                  </a:lnTo>
                  <a:close/>
                  <a:moveTo>
                    <a:pt x="41993" y="3084"/>
                  </a:moveTo>
                  <a:lnTo>
                    <a:pt x="41993" y="3865"/>
                  </a:lnTo>
                  <a:lnTo>
                    <a:pt x="41997" y="3865"/>
                  </a:lnTo>
                  <a:cubicBezTo>
                    <a:pt x="42022" y="4149"/>
                    <a:pt x="42240" y="4371"/>
                    <a:pt x="42508" y="4371"/>
                  </a:cubicBezTo>
                  <a:cubicBezTo>
                    <a:pt x="42777" y="4371"/>
                    <a:pt x="42995" y="4149"/>
                    <a:pt x="43020" y="3865"/>
                  </a:cubicBezTo>
                  <a:lnTo>
                    <a:pt x="43024" y="3865"/>
                  </a:lnTo>
                  <a:lnTo>
                    <a:pt x="43024" y="3084"/>
                  </a:lnTo>
                  <a:close/>
                  <a:moveTo>
                    <a:pt x="43193" y="3084"/>
                  </a:moveTo>
                  <a:lnTo>
                    <a:pt x="43193" y="3865"/>
                  </a:lnTo>
                  <a:lnTo>
                    <a:pt x="43199" y="3865"/>
                  </a:lnTo>
                  <a:cubicBezTo>
                    <a:pt x="43223" y="4149"/>
                    <a:pt x="43441" y="4371"/>
                    <a:pt x="43710" y="4371"/>
                  </a:cubicBezTo>
                  <a:cubicBezTo>
                    <a:pt x="43978" y="4371"/>
                    <a:pt x="44196" y="4149"/>
                    <a:pt x="44222" y="3865"/>
                  </a:cubicBezTo>
                  <a:lnTo>
                    <a:pt x="44226" y="3865"/>
                  </a:lnTo>
                  <a:lnTo>
                    <a:pt x="44226" y="3084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0"/>
            <p:cNvSpPr/>
            <p:nvPr/>
          </p:nvSpPr>
          <p:spPr>
            <a:xfrm>
              <a:off x="6691699" y="3128836"/>
              <a:ext cx="63668" cy="86779"/>
            </a:xfrm>
            <a:custGeom>
              <a:avLst/>
              <a:gdLst/>
              <a:ahLst/>
              <a:cxnLst/>
              <a:rect l="l" t="t" r="r" b="b"/>
              <a:pathLst>
                <a:path w="1989" h="2711" extrusionOk="0">
                  <a:moveTo>
                    <a:pt x="376" y="0"/>
                  </a:moveTo>
                  <a:lnTo>
                    <a:pt x="0" y="2711"/>
                  </a:lnTo>
                  <a:lnTo>
                    <a:pt x="1988" y="2711"/>
                  </a:lnTo>
                  <a:lnTo>
                    <a:pt x="1614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0"/>
            <p:cNvSpPr/>
            <p:nvPr/>
          </p:nvSpPr>
          <p:spPr>
            <a:xfrm>
              <a:off x="6696564" y="3128836"/>
              <a:ext cx="53937" cy="51728"/>
            </a:xfrm>
            <a:custGeom>
              <a:avLst/>
              <a:gdLst/>
              <a:ahLst/>
              <a:cxnLst/>
              <a:rect l="l" t="t" r="r" b="b"/>
              <a:pathLst>
                <a:path w="1685" h="1616" extrusionOk="0">
                  <a:moveTo>
                    <a:pt x="224" y="0"/>
                  </a:moveTo>
                  <a:lnTo>
                    <a:pt x="0" y="1615"/>
                  </a:lnTo>
                  <a:lnTo>
                    <a:pt x="1684" y="1615"/>
                  </a:lnTo>
                  <a:lnTo>
                    <a:pt x="1462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0"/>
            <p:cNvSpPr/>
            <p:nvPr/>
          </p:nvSpPr>
          <p:spPr>
            <a:xfrm>
              <a:off x="6692147" y="3101148"/>
              <a:ext cx="62740" cy="62740"/>
            </a:xfrm>
            <a:custGeom>
              <a:avLst/>
              <a:gdLst/>
              <a:ahLst/>
              <a:cxnLst/>
              <a:rect l="l" t="t" r="r" b="b"/>
              <a:pathLst>
                <a:path w="1960" h="1960" extrusionOk="0">
                  <a:moveTo>
                    <a:pt x="980" y="0"/>
                  </a:moveTo>
                  <a:cubicBezTo>
                    <a:pt x="439" y="0"/>
                    <a:pt x="1" y="439"/>
                    <a:pt x="1" y="980"/>
                  </a:cubicBezTo>
                  <a:cubicBezTo>
                    <a:pt x="1" y="1521"/>
                    <a:pt x="439" y="1959"/>
                    <a:pt x="980" y="1959"/>
                  </a:cubicBezTo>
                  <a:cubicBezTo>
                    <a:pt x="1521" y="1959"/>
                    <a:pt x="1960" y="1521"/>
                    <a:pt x="1960" y="980"/>
                  </a:cubicBezTo>
                  <a:cubicBezTo>
                    <a:pt x="1960" y="439"/>
                    <a:pt x="1521" y="0"/>
                    <a:pt x="980" y="0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0"/>
            <p:cNvSpPr/>
            <p:nvPr/>
          </p:nvSpPr>
          <p:spPr>
            <a:xfrm>
              <a:off x="5929671" y="3629961"/>
              <a:ext cx="1591697" cy="136139"/>
            </a:xfrm>
            <a:custGeom>
              <a:avLst/>
              <a:gdLst/>
              <a:ahLst/>
              <a:cxnLst/>
              <a:rect l="l" t="t" r="r" b="b"/>
              <a:pathLst>
                <a:path w="49725" h="4253" extrusionOk="0">
                  <a:moveTo>
                    <a:pt x="0" y="0"/>
                  </a:moveTo>
                  <a:cubicBezTo>
                    <a:pt x="0" y="1"/>
                    <a:pt x="517" y="4253"/>
                    <a:pt x="6568" y="4253"/>
                  </a:cubicBezTo>
                  <a:lnTo>
                    <a:pt x="43157" y="4253"/>
                  </a:lnTo>
                  <a:cubicBezTo>
                    <a:pt x="49208" y="4253"/>
                    <a:pt x="49724" y="1"/>
                    <a:pt x="49724" y="0"/>
                  </a:cubicBezTo>
                  <a:lnTo>
                    <a:pt x="49724" y="0"/>
                  </a:lnTo>
                  <a:cubicBezTo>
                    <a:pt x="48742" y="788"/>
                    <a:pt x="46289" y="1952"/>
                    <a:pt x="43617" y="1952"/>
                  </a:cubicBezTo>
                  <a:lnTo>
                    <a:pt x="6107" y="1952"/>
                  </a:lnTo>
                  <a:cubicBezTo>
                    <a:pt x="3435" y="1952"/>
                    <a:pt x="981" y="788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6939189" y="3475744"/>
              <a:ext cx="27721" cy="98207"/>
            </a:xfrm>
            <a:custGeom>
              <a:avLst/>
              <a:gdLst/>
              <a:ahLst/>
              <a:cxnLst/>
              <a:rect l="l" t="t" r="r" b="b"/>
              <a:pathLst>
                <a:path w="866" h="3068" extrusionOk="0">
                  <a:moveTo>
                    <a:pt x="0" y="1"/>
                  </a:moveTo>
                  <a:lnTo>
                    <a:pt x="0" y="3067"/>
                  </a:lnTo>
                  <a:lnTo>
                    <a:pt x="865" y="3067"/>
                  </a:lnTo>
                  <a:lnTo>
                    <a:pt x="865" y="880"/>
                  </a:lnTo>
                  <a:cubicBezTo>
                    <a:pt x="647" y="672"/>
                    <a:pt x="433" y="458"/>
                    <a:pt x="234" y="235"/>
                  </a:cubicBez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6526151" y="3430260"/>
              <a:ext cx="27657" cy="143693"/>
            </a:xfrm>
            <a:custGeom>
              <a:avLst/>
              <a:gdLst/>
              <a:ahLst/>
              <a:cxnLst/>
              <a:rect l="l" t="t" r="r" b="b"/>
              <a:pathLst>
                <a:path w="864" h="4489" extrusionOk="0">
                  <a:moveTo>
                    <a:pt x="864" y="0"/>
                  </a:moveTo>
                  <a:lnTo>
                    <a:pt x="0" y="891"/>
                  </a:lnTo>
                  <a:lnTo>
                    <a:pt x="0" y="4488"/>
                  </a:lnTo>
                  <a:lnTo>
                    <a:pt x="864" y="4488"/>
                  </a:lnTo>
                  <a:lnTo>
                    <a:pt x="864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6572083" y="3382887"/>
              <a:ext cx="27689" cy="191068"/>
            </a:xfrm>
            <a:custGeom>
              <a:avLst/>
              <a:gdLst/>
              <a:ahLst/>
              <a:cxnLst/>
              <a:rect l="l" t="t" r="r" b="b"/>
              <a:pathLst>
                <a:path w="865" h="5969" extrusionOk="0">
                  <a:moveTo>
                    <a:pt x="864" y="0"/>
                  </a:moveTo>
                  <a:lnTo>
                    <a:pt x="1" y="891"/>
                  </a:lnTo>
                  <a:lnTo>
                    <a:pt x="1" y="5968"/>
                  </a:lnTo>
                  <a:lnTo>
                    <a:pt x="864" y="5968"/>
                  </a:lnTo>
                  <a:lnTo>
                    <a:pt x="864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6618047" y="3335547"/>
              <a:ext cx="27721" cy="238410"/>
            </a:xfrm>
            <a:custGeom>
              <a:avLst/>
              <a:gdLst/>
              <a:ahLst/>
              <a:cxnLst/>
              <a:rect l="l" t="t" r="r" b="b"/>
              <a:pathLst>
                <a:path w="866" h="7448" extrusionOk="0">
                  <a:moveTo>
                    <a:pt x="866" y="1"/>
                  </a:moveTo>
                  <a:lnTo>
                    <a:pt x="1" y="891"/>
                  </a:lnTo>
                  <a:lnTo>
                    <a:pt x="1" y="7447"/>
                  </a:lnTo>
                  <a:lnTo>
                    <a:pt x="866" y="7447"/>
                  </a:lnTo>
                  <a:lnTo>
                    <a:pt x="866" y="1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0"/>
            <p:cNvSpPr/>
            <p:nvPr/>
          </p:nvSpPr>
          <p:spPr>
            <a:xfrm>
              <a:off x="6801264" y="3336635"/>
              <a:ext cx="27721" cy="237322"/>
            </a:xfrm>
            <a:custGeom>
              <a:avLst/>
              <a:gdLst/>
              <a:ahLst/>
              <a:cxnLst/>
              <a:rect l="l" t="t" r="r" b="b"/>
              <a:pathLst>
                <a:path w="866" h="7414" extrusionOk="0">
                  <a:moveTo>
                    <a:pt x="1" y="1"/>
                  </a:moveTo>
                  <a:lnTo>
                    <a:pt x="1" y="7413"/>
                  </a:lnTo>
                  <a:lnTo>
                    <a:pt x="866" y="7413"/>
                  </a:lnTo>
                  <a:lnTo>
                    <a:pt x="866" y="873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6710008" y="3256806"/>
              <a:ext cx="27016" cy="317155"/>
            </a:xfrm>
            <a:custGeom>
              <a:avLst/>
              <a:gdLst/>
              <a:ahLst/>
              <a:cxnLst/>
              <a:rect l="l" t="t" r="r" b="b"/>
              <a:pathLst>
                <a:path w="844" h="9908" extrusionOk="0">
                  <a:moveTo>
                    <a:pt x="381" y="1"/>
                  </a:moveTo>
                  <a:lnTo>
                    <a:pt x="0" y="392"/>
                  </a:lnTo>
                  <a:lnTo>
                    <a:pt x="0" y="9907"/>
                  </a:lnTo>
                  <a:lnTo>
                    <a:pt x="844" y="9907"/>
                  </a:lnTo>
                  <a:lnTo>
                    <a:pt x="844" y="470"/>
                  </a:lnTo>
                  <a:lnTo>
                    <a:pt x="381" y="1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6893289" y="3429395"/>
              <a:ext cx="27657" cy="144557"/>
            </a:xfrm>
            <a:custGeom>
              <a:avLst/>
              <a:gdLst/>
              <a:ahLst/>
              <a:cxnLst/>
              <a:rect l="l" t="t" r="r" b="b"/>
              <a:pathLst>
                <a:path w="864" h="4516" extrusionOk="0">
                  <a:moveTo>
                    <a:pt x="0" y="0"/>
                  </a:moveTo>
                  <a:lnTo>
                    <a:pt x="0" y="4515"/>
                  </a:lnTo>
                  <a:lnTo>
                    <a:pt x="863" y="4515"/>
                  </a:lnTo>
                  <a:lnTo>
                    <a:pt x="863" y="87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6664044" y="3288206"/>
              <a:ext cx="27689" cy="285753"/>
            </a:xfrm>
            <a:custGeom>
              <a:avLst/>
              <a:gdLst/>
              <a:ahLst/>
              <a:cxnLst/>
              <a:rect l="l" t="t" r="r" b="b"/>
              <a:pathLst>
                <a:path w="865" h="8927" extrusionOk="0">
                  <a:moveTo>
                    <a:pt x="864" y="1"/>
                  </a:moveTo>
                  <a:lnTo>
                    <a:pt x="1" y="890"/>
                  </a:lnTo>
                  <a:lnTo>
                    <a:pt x="1" y="8926"/>
                  </a:lnTo>
                  <a:lnTo>
                    <a:pt x="864" y="8926"/>
                  </a:lnTo>
                  <a:lnTo>
                    <a:pt x="864" y="1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6847261" y="3383015"/>
              <a:ext cx="27689" cy="190940"/>
            </a:xfrm>
            <a:custGeom>
              <a:avLst/>
              <a:gdLst/>
              <a:ahLst/>
              <a:cxnLst/>
              <a:rect l="l" t="t" r="r" b="b"/>
              <a:pathLst>
                <a:path w="865" h="5965" extrusionOk="0">
                  <a:moveTo>
                    <a:pt x="1" y="1"/>
                  </a:moveTo>
                  <a:lnTo>
                    <a:pt x="1" y="5964"/>
                  </a:lnTo>
                  <a:lnTo>
                    <a:pt x="864" y="5964"/>
                  </a:lnTo>
                  <a:lnTo>
                    <a:pt x="864" y="873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0"/>
            <p:cNvSpPr/>
            <p:nvPr/>
          </p:nvSpPr>
          <p:spPr>
            <a:xfrm>
              <a:off x="6755332" y="3290287"/>
              <a:ext cx="27657" cy="283673"/>
            </a:xfrm>
            <a:custGeom>
              <a:avLst/>
              <a:gdLst/>
              <a:ahLst/>
              <a:cxnLst/>
              <a:rect l="l" t="t" r="r" b="b"/>
              <a:pathLst>
                <a:path w="864" h="8862" extrusionOk="0">
                  <a:moveTo>
                    <a:pt x="0" y="0"/>
                  </a:moveTo>
                  <a:lnTo>
                    <a:pt x="0" y="8861"/>
                  </a:lnTo>
                  <a:lnTo>
                    <a:pt x="864" y="8861"/>
                  </a:lnTo>
                  <a:lnTo>
                    <a:pt x="864" y="87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0"/>
            <p:cNvSpPr/>
            <p:nvPr/>
          </p:nvSpPr>
          <p:spPr>
            <a:xfrm>
              <a:off x="6480154" y="3477600"/>
              <a:ext cx="27721" cy="96382"/>
            </a:xfrm>
            <a:custGeom>
              <a:avLst/>
              <a:gdLst/>
              <a:ahLst/>
              <a:cxnLst/>
              <a:rect l="l" t="t" r="r" b="b"/>
              <a:pathLst>
                <a:path w="866" h="3011" extrusionOk="0">
                  <a:moveTo>
                    <a:pt x="865" y="0"/>
                  </a:moveTo>
                  <a:lnTo>
                    <a:pt x="693" y="177"/>
                  </a:lnTo>
                  <a:cubicBezTo>
                    <a:pt x="475" y="420"/>
                    <a:pt x="238" y="653"/>
                    <a:pt x="0" y="878"/>
                  </a:cubicBezTo>
                  <a:lnTo>
                    <a:pt x="0" y="3011"/>
                  </a:lnTo>
                  <a:lnTo>
                    <a:pt x="865" y="3011"/>
                  </a:lnTo>
                  <a:lnTo>
                    <a:pt x="865" y="3009"/>
                  </a:lnTo>
                  <a:lnTo>
                    <a:pt x="865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0"/>
            <p:cNvSpPr/>
            <p:nvPr/>
          </p:nvSpPr>
          <p:spPr>
            <a:xfrm>
              <a:off x="6390178" y="3521996"/>
              <a:ext cx="71670" cy="51952"/>
            </a:xfrm>
            <a:custGeom>
              <a:avLst/>
              <a:gdLst/>
              <a:ahLst/>
              <a:cxnLst/>
              <a:rect l="l" t="t" r="r" b="b"/>
              <a:pathLst>
                <a:path w="2239" h="1623" extrusionOk="0">
                  <a:moveTo>
                    <a:pt x="2239" y="0"/>
                  </a:moveTo>
                  <a:cubicBezTo>
                    <a:pt x="1093" y="968"/>
                    <a:pt x="0" y="1622"/>
                    <a:pt x="0" y="1622"/>
                  </a:cubicBezTo>
                  <a:lnTo>
                    <a:pt x="2239" y="1622"/>
                  </a:lnTo>
                  <a:lnTo>
                    <a:pt x="2239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0"/>
            <p:cNvSpPr/>
            <p:nvPr/>
          </p:nvSpPr>
          <p:spPr>
            <a:xfrm>
              <a:off x="6985186" y="3520363"/>
              <a:ext cx="73655" cy="53585"/>
            </a:xfrm>
            <a:custGeom>
              <a:avLst/>
              <a:gdLst/>
              <a:ahLst/>
              <a:cxnLst/>
              <a:rect l="l" t="t" r="r" b="b"/>
              <a:pathLst>
                <a:path w="2301" h="1674" extrusionOk="0">
                  <a:moveTo>
                    <a:pt x="0" y="1"/>
                  </a:moveTo>
                  <a:lnTo>
                    <a:pt x="0" y="1673"/>
                  </a:lnTo>
                  <a:lnTo>
                    <a:pt x="2301" y="1673"/>
                  </a:lnTo>
                  <a:cubicBezTo>
                    <a:pt x="2301" y="1673"/>
                    <a:pt x="1169" y="998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6819285" y="4346983"/>
              <a:ext cx="506622" cy="363506"/>
            </a:xfrm>
            <a:custGeom>
              <a:avLst/>
              <a:gdLst/>
              <a:ahLst/>
              <a:cxnLst/>
              <a:rect l="l" t="t" r="r" b="b"/>
              <a:pathLst>
                <a:path w="15827" h="11356" extrusionOk="0">
                  <a:moveTo>
                    <a:pt x="1355" y="1085"/>
                  </a:moveTo>
                  <a:lnTo>
                    <a:pt x="1355" y="4305"/>
                  </a:lnTo>
                  <a:lnTo>
                    <a:pt x="575" y="4305"/>
                  </a:lnTo>
                  <a:lnTo>
                    <a:pt x="575" y="1085"/>
                  </a:lnTo>
                  <a:close/>
                  <a:moveTo>
                    <a:pt x="3039" y="1085"/>
                  </a:moveTo>
                  <a:lnTo>
                    <a:pt x="3039" y="4305"/>
                  </a:lnTo>
                  <a:lnTo>
                    <a:pt x="2259" y="4305"/>
                  </a:lnTo>
                  <a:lnTo>
                    <a:pt x="2259" y="1085"/>
                  </a:lnTo>
                  <a:close/>
                  <a:moveTo>
                    <a:pt x="4723" y="1085"/>
                  </a:moveTo>
                  <a:lnTo>
                    <a:pt x="4723" y="4305"/>
                  </a:lnTo>
                  <a:lnTo>
                    <a:pt x="3943" y="4305"/>
                  </a:lnTo>
                  <a:lnTo>
                    <a:pt x="3943" y="1085"/>
                  </a:lnTo>
                  <a:close/>
                  <a:moveTo>
                    <a:pt x="6407" y="1085"/>
                  </a:moveTo>
                  <a:lnTo>
                    <a:pt x="6407" y="4305"/>
                  </a:lnTo>
                  <a:lnTo>
                    <a:pt x="5628" y="4305"/>
                  </a:lnTo>
                  <a:lnTo>
                    <a:pt x="5628" y="1085"/>
                  </a:lnTo>
                  <a:close/>
                  <a:moveTo>
                    <a:pt x="8092" y="1085"/>
                  </a:moveTo>
                  <a:lnTo>
                    <a:pt x="8092" y="4305"/>
                  </a:lnTo>
                  <a:lnTo>
                    <a:pt x="7310" y="4305"/>
                  </a:lnTo>
                  <a:lnTo>
                    <a:pt x="7310" y="1085"/>
                  </a:lnTo>
                  <a:close/>
                  <a:moveTo>
                    <a:pt x="9776" y="1085"/>
                  </a:moveTo>
                  <a:lnTo>
                    <a:pt x="9776" y="4305"/>
                  </a:lnTo>
                  <a:lnTo>
                    <a:pt x="8996" y="4305"/>
                  </a:lnTo>
                  <a:lnTo>
                    <a:pt x="8996" y="1085"/>
                  </a:lnTo>
                  <a:close/>
                  <a:moveTo>
                    <a:pt x="11458" y="1085"/>
                  </a:moveTo>
                  <a:lnTo>
                    <a:pt x="11458" y="4305"/>
                  </a:lnTo>
                  <a:lnTo>
                    <a:pt x="10678" y="4305"/>
                  </a:lnTo>
                  <a:lnTo>
                    <a:pt x="10678" y="1085"/>
                  </a:lnTo>
                  <a:close/>
                  <a:moveTo>
                    <a:pt x="13143" y="1085"/>
                  </a:moveTo>
                  <a:lnTo>
                    <a:pt x="13143" y="4305"/>
                  </a:lnTo>
                  <a:lnTo>
                    <a:pt x="12363" y="4305"/>
                  </a:lnTo>
                  <a:lnTo>
                    <a:pt x="12363" y="1085"/>
                  </a:lnTo>
                  <a:close/>
                  <a:moveTo>
                    <a:pt x="14827" y="1085"/>
                  </a:moveTo>
                  <a:lnTo>
                    <a:pt x="14827" y="4305"/>
                  </a:lnTo>
                  <a:lnTo>
                    <a:pt x="14047" y="4305"/>
                  </a:lnTo>
                  <a:lnTo>
                    <a:pt x="14047" y="1085"/>
                  </a:lnTo>
                  <a:close/>
                  <a:moveTo>
                    <a:pt x="1355" y="6578"/>
                  </a:moveTo>
                  <a:lnTo>
                    <a:pt x="1355" y="9797"/>
                  </a:lnTo>
                  <a:lnTo>
                    <a:pt x="575" y="9797"/>
                  </a:lnTo>
                  <a:lnTo>
                    <a:pt x="575" y="6578"/>
                  </a:lnTo>
                  <a:close/>
                  <a:moveTo>
                    <a:pt x="3039" y="6578"/>
                  </a:moveTo>
                  <a:lnTo>
                    <a:pt x="3039" y="9797"/>
                  </a:lnTo>
                  <a:lnTo>
                    <a:pt x="2259" y="9797"/>
                  </a:lnTo>
                  <a:lnTo>
                    <a:pt x="2259" y="6578"/>
                  </a:lnTo>
                  <a:close/>
                  <a:moveTo>
                    <a:pt x="4723" y="6578"/>
                  </a:moveTo>
                  <a:lnTo>
                    <a:pt x="4723" y="9797"/>
                  </a:lnTo>
                  <a:lnTo>
                    <a:pt x="3943" y="9797"/>
                  </a:lnTo>
                  <a:lnTo>
                    <a:pt x="3943" y="6578"/>
                  </a:lnTo>
                  <a:close/>
                  <a:moveTo>
                    <a:pt x="6407" y="6578"/>
                  </a:moveTo>
                  <a:lnTo>
                    <a:pt x="6407" y="9797"/>
                  </a:lnTo>
                  <a:lnTo>
                    <a:pt x="5628" y="9797"/>
                  </a:lnTo>
                  <a:lnTo>
                    <a:pt x="5628" y="6578"/>
                  </a:lnTo>
                  <a:close/>
                  <a:moveTo>
                    <a:pt x="8092" y="6578"/>
                  </a:moveTo>
                  <a:lnTo>
                    <a:pt x="8092" y="9797"/>
                  </a:lnTo>
                  <a:lnTo>
                    <a:pt x="7310" y="9797"/>
                  </a:lnTo>
                  <a:lnTo>
                    <a:pt x="7310" y="6578"/>
                  </a:lnTo>
                  <a:close/>
                  <a:moveTo>
                    <a:pt x="9776" y="6578"/>
                  </a:moveTo>
                  <a:lnTo>
                    <a:pt x="9776" y="9797"/>
                  </a:lnTo>
                  <a:lnTo>
                    <a:pt x="8996" y="9797"/>
                  </a:lnTo>
                  <a:lnTo>
                    <a:pt x="8996" y="6578"/>
                  </a:lnTo>
                  <a:close/>
                  <a:moveTo>
                    <a:pt x="11458" y="6578"/>
                  </a:moveTo>
                  <a:lnTo>
                    <a:pt x="11458" y="9797"/>
                  </a:lnTo>
                  <a:lnTo>
                    <a:pt x="10678" y="9797"/>
                  </a:lnTo>
                  <a:lnTo>
                    <a:pt x="10678" y="6578"/>
                  </a:lnTo>
                  <a:close/>
                  <a:moveTo>
                    <a:pt x="13143" y="6578"/>
                  </a:moveTo>
                  <a:lnTo>
                    <a:pt x="13143" y="9797"/>
                  </a:lnTo>
                  <a:lnTo>
                    <a:pt x="12363" y="9797"/>
                  </a:lnTo>
                  <a:lnTo>
                    <a:pt x="12363" y="6578"/>
                  </a:lnTo>
                  <a:close/>
                  <a:moveTo>
                    <a:pt x="14827" y="6578"/>
                  </a:moveTo>
                  <a:lnTo>
                    <a:pt x="14827" y="9797"/>
                  </a:lnTo>
                  <a:lnTo>
                    <a:pt x="14047" y="9797"/>
                  </a:lnTo>
                  <a:lnTo>
                    <a:pt x="14047" y="6578"/>
                  </a:lnTo>
                  <a:close/>
                  <a:moveTo>
                    <a:pt x="0" y="1"/>
                  </a:moveTo>
                  <a:lnTo>
                    <a:pt x="0" y="11356"/>
                  </a:lnTo>
                  <a:lnTo>
                    <a:pt x="15827" y="11356"/>
                  </a:lnTo>
                  <a:lnTo>
                    <a:pt x="15827" y="1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0"/>
            <p:cNvSpPr/>
            <p:nvPr/>
          </p:nvSpPr>
          <p:spPr>
            <a:xfrm>
              <a:off x="6094195" y="4346983"/>
              <a:ext cx="506654" cy="363506"/>
            </a:xfrm>
            <a:custGeom>
              <a:avLst/>
              <a:gdLst/>
              <a:ahLst/>
              <a:cxnLst/>
              <a:rect l="l" t="t" r="r" b="b"/>
              <a:pathLst>
                <a:path w="15828" h="11356" extrusionOk="0">
                  <a:moveTo>
                    <a:pt x="1780" y="1087"/>
                  </a:moveTo>
                  <a:lnTo>
                    <a:pt x="1780" y="4305"/>
                  </a:lnTo>
                  <a:lnTo>
                    <a:pt x="1000" y="4305"/>
                  </a:lnTo>
                  <a:lnTo>
                    <a:pt x="1000" y="1087"/>
                  </a:lnTo>
                  <a:close/>
                  <a:moveTo>
                    <a:pt x="3464" y="1087"/>
                  </a:moveTo>
                  <a:lnTo>
                    <a:pt x="3464" y="4305"/>
                  </a:lnTo>
                  <a:lnTo>
                    <a:pt x="2684" y="4305"/>
                  </a:lnTo>
                  <a:lnTo>
                    <a:pt x="2684" y="1087"/>
                  </a:lnTo>
                  <a:close/>
                  <a:moveTo>
                    <a:pt x="5148" y="1087"/>
                  </a:moveTo>
                  <a:lnTo>
                    <a:pt x="5148" y="4305"/>
                  </a:lnTo>
                  <a:lnTo>
                    <a:pt x="4368" y="4305"/>
                  </a:lnTo>
                  <a:lnTo>
                    <a:pt x="4368" y="1087"/>
                  </a:lnTo>
                  <a:close/>
                  <a:moveTo>
                    <a:pt x="6832" y="1087"/>
                  </a:moveTo>
                  <a:lnTo>
                    <a:pt x="6832" y="4305"/>
                  </a:lnTo>
                  <a:lnTo>
                    <a:pt x="6052" y="4305"/>
                  </a:lnTo>
                  <a:lnTo>
                    <a:pt x="6052" y="1087"/>
                  </a:lnTo>
                  <a:close/>
                  <a:moveTo>
                    <a:pt x="8516" y="1087"/>
                  </a:moveTo>
                  <a:lnTo>
                    <a:pt x="8516" y="4305"/>
                  </a:lnTo>
                  <a:lnTo>
                    <a:pt x="7735" y="4305"/>
                  </a:lnTo>
                  <a:lnTo>
                    <a:pt x="7735" y="1087"/>
                  </a:lnTo>
                  <a:close/>
                  <a:moveTo>
                    <a:pt x="10199" y="1087"/>
                  </a:moveTo>
                  <a:lnTo>
                    <a:pt x="10199" y="4305"/>
                  </a:lnTo>
                  <a:lnTo>
                    <a:pt x="9419" y="4305"/>
                  </a:lnTo>
                  <a:lnTo>
                    <a:pt x="9419" y="1087"/>
                  </a:lnTo>
                  <a:close/>
                  <a:moveTo>
                    <a:pt x="11883" y="1087"/>
                  </a:moveTo>
                  <a:lnTo>
                    <a:pt x="11883" y="4305"/>
                  </a:lnTo>
                  <a:lnTo>
                    <a:pt x="11103" y="4305"/>
                  </a:lnTo>
                  <a:lnTo>
                    <a:pt x="11103" y="1087"/>
                  </a:lnTo>
                  <a:close/>
                  <a:moveTo>
                    <a:pt x="13568" y="1087"/>
                  </a:moveTo>
                  <a:lnTo>
                    <a:pt x="13568" y="4305"/>
                  </a:lnTo>
                  <a:lnTo>
                    <a:pt x="12787" y="4305"/>
                  </a:lnTo>
                  <a:lnTo>
                    <a:pt x="12787" y="1087"/>
                  </a:lnTo>
                  <a:close/>
                  <a:moveTo>
                    <a:pt x="15251" y="1087"/>
                  </a:moveTo>
                  <a:lnTo>
                    <a:pt x="15251" y="4305"/>
                  </a:lnTo>
                  <a:lnTo>
                    <a:pt x="14471" y="4305"/>
                  </a:lnTo>
                  <a:lnTo>
                    <a:pt x="14471" y="1087"/>
                  </a:lnTo>
                  <a:close/>
                  <a:moveTo>
                    <a:pt x="1780" y="6578"/>
                  </a:moveTo>
                  <a:lnTo>
                    <a:pt x="1780" y="9797"/>
                  </a:lnTo>
                  <a:lnTo>
                    <a:pt x="1000" y="9797"/>
                  </a:lnTo>
                  <a:lnTo>
                    <a:pt x="1000" y="6578"/>
                  </a:lnTo>
                  <a:close/>
                  <a:moveTo>
                    <a:pt x="3464" y="6578"/>
                  </a:moveTo>
                  <a:lnTo>
                    <a:pt x="3464" y="9797"/>
                  </a:lnTo>
                  <a:lnTo>
                    <a:pt x="2684" y="9797"/>
                  </a:lnTo>
                  <a:lnTo>
                    <a:pt x="2684" y="6578"/>
                  </a:lnTo>
                  <a:close/>
                  <a:moveTo>
                    <a:pt x="5148" y="6578"/>
                  </a:moveTo>
                  <a:lnTo>
                    <a:pt x="5148" y="9797"/>
                  </a:lnTo>
                  <a:lnTo>
                    <a:pt x="4368" y="9797"/>
                  </a:lnTo>
                  <a:lnTo>
                    <a:pt x="4368" y="6578"/>
                  </a:lnTo>
                  <a:close/>
                  <a:moveTo>
                    <a:pt x="6832" y="6578"/>
                  </a:moveTo>
                  <a:lnTo>
                    <a:pt x="6832" y="9797"/>
                  </a:lnTo>
                  <a:lnTo>
                    <a:pt x="6052" y="9797"/>
                  </a:lnTo>
                  <a:lnTo>
                    <a:pt x="6052" y="6578"/>
                  </a:lnTo>
                  <a:close/>
                  <a:moveTo>
                    <a:pt x="8516" y="6578"/>
                  </a:moveTo>
                  <a:lnTo>
                    <a:pt x="8516" y="9797"/>
                  </a:lnTo>
                  <a:lnTo>
                    <a:pt x="7735" y="9797"/>
                  </a:lnTo>
                  <a:lnTo>
                    <a:pt x="7735" y="6578"/>
                  </a:lnTo>
                  <a:close/>
                  <a:moveTo>
                    <a:pt x="10199" y="6578"/>
                  </a:moveTo>
                  <a:lnTo>
                    <a:pt x="10199" y="9797"/>
                  </a:lnTo>
                  <a:lnTo>
                    <a:pt x="9419" y="9797"/>
                  </a:lnTo>
                  <a:lnTo>
                    <a:pt x="9419" y="6578"/>
                  </a:lnTo>
                  <a:close/>
                  <a:moveTo>
                    <a:pt x="11883" y="6578"/>
                  </a:moveTo>
                  <a:lnTo>
                    <a:pt x="11883" y="9797"/>
                  </a:lnTo>
                  <a:lnTo>
                    <a:pt x="11103" y="9797"/>
                  </a:lnTo>
                  <a:lnTo>
                    <a:pt x="11103" y="6578"/>
                  </a:lnTo>
                  <a:close/>
                  <a:moveTo>
                    <a:pt x="13568" y="6578"/>
                  </a:moveTo>
                  <a:lnTo>
                    <a:pt x="13568" y="9797"/>
                  </a:lnTo>
                  <a:lnTo>
                    <a:pt x="12787" y="9797"/>
                  </a:lnTo>
                  <a:lnTo>
                    <a:pt x="12787" y="6578"/>
                  </a:lnTo>
                  <a:close/>
                  <a:moveTo>
                    <a:pt x="15251" y="6578"/>
                  </a:moveTo>
                  <a:lnTo>
                    <a:pt x="15251" y="9797"/>
                  </a:lnTo>
                  <a:lnTo>
                    <a:pt x="14471" y="9797"/>
                  </a:lnTo>
                  <a:lnTo>
                    <a:pt x="14471" y="6578"/>
                  </a:lnTo>
                  <a:close/>
                  <a:moveTo>
                    <a:pt x="0" y="1"/>
                  </a:moveTo>
                  <a:lnTo>
                    <a:pt x="0" y="11356"/>
                  </a:lnTo>
                  <a:lnTo>
                    <a:pt x="15827" y="11356"/>
                  </a:lnTo>
                  <a:lnTo>
                    <a:pt x="15827" y="1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5" name="Google Shape;385;p40"/>
          <p:cNvSpPr txBox="1">
            <a:spLocks noGrp="1"/>
          </p:cNvSpPr>
          <p:nvPr>
            <p:ph type="title" idx="16"/>
          </p:nvPr>
        </p:nvSpPr>
        <p:spPr>
          <a:xfrm>
            <a:off x="5804051" y="1406654"/>
            <a:ext cx="694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03</a:t>
            </a:r>
            <a:endParaRPr dirty="0">
              <a:solidFill>
                <a:schemeClr val="accent4"/>
              </a:solidFill>
            </a:endParaRPr>
          </a:p>
        </p:txBody>
      </p:sp>
      <p:pic>
        <p:nvPicPr>
          <p:cNvPr id="6146" name="Picture 2" descr="Korean Valentine's Day: Soju, the National Drink of Korea | Seoul Beats |  Distilled beverage, Korean valentine's day, South korea travel">
            <a:extLst>
              <a:ext uri="{FF2B5EF4-FFF2-40B4-BE49-F238E27FC236}">
                <a16:creationId xmlns:a16="http://schemas.microsoft.com/office/drawing/2014/main" id="{02793DD0-0649-8C69-30A5-65357E783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03" y="2293755"/>
            <a:ext cx="2374120" cy="237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334;p40">
            <a:extLst>
              <a:ext uri="{FF2B5EF4-FFF2-40B4-BE49-F238E27FC236}">
                <a16:creationId xmlns:a16="http://schemas.microsoft.com/office/drawing/2014/main" id="{0B014ED8-7010-620C-8638-F169EE64991C}"/>
              </a:ext>
            </a:extLst>
          </p:cNvPr>
          <p:cNvSpPr txBox="1">
            <a:spLocks/>
          </p:cNvSpPr>
          <p:nvPr/>
        </p:nvSpPr>
        <p:spPr>
          <a:xfrm>
            <a:off x="1193463" y="4719300"/>
            <a:ext cx="24324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rompt"/>
              <a:buNone/>
              <a:defRPr sz="2000" b="0" i="0" u="none" strike="noStrike" cap="none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pPr marL="0" indent="0"/>
            <a:r>
              <a:rPr lang="en-US" dirty="0"/>
              <a:t>SOJU</a:t>
            </a:r>
          </a:p>
        </p:txBody>
      </p:sp>
      <p:pic>
        <p:nvPicPr>
          <p:cNvPr id="6148" name="Picture 4" descr="National fruit of South Korea - Persimmon | Symbol Hunt">
            <a:extLst>
              <a:ext uri="{FF2B5EF4-FFF2-40B4-BE49-F238E27FC236}">
                <a16:creationId xmlns:a16="http://schemas.microsoft.com/office/drawing/2014/main" id="{955FCF7A-7139-B0C1-C2F3-A42003D96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113" y="2477611"/>
            <a:ext cx="3166570" cy="189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334;p40">
            <a:extLst>
              <a:ext uri="{FF2B5EF4-FFF2-40B4-BE49-F238E27FC236}">
                <a16:creationId xmlns:a16="http://schemas.microsoft.com/office/drawing/2014/main" id="{91D64482-7A34-FDDC-5E87-A1522CE0686B}"/>
              </a:ext>
            </a:extLst>
          </p:cNvPr>
          <p:cNvSpPr txBox="1">
            <a:spLocks/>
          </p:cNvSpPr>
          <p:nvPr/>
        </p:nvSpPr>
        <p:spPr>
          <a:xfrm>
            <a:off x="3638804" y="4542731"/>
            <a:ext cx="24324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rompt"/>
              <a:buNone/>
              <a:defRPr sz="2000" b="0" i="0" u="none" strike="noStrike" cap="none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rompt"/>
              <a:buNone/>
              <a:defRPr sz="1400" b="0" i="0" u="none" strike="noStrike" cap="none">
                <a:solidFill>
                  <a:schemeClr val="accent2"/>
                </a:solidFill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pPr marL="0" indent="0"/>
            <a:r>
              <a:rPr lang="en-US" dirty="0"/>
              <a:t>PERSIMMON</a:t>
            </a:r>
          </a:p>
        </p:txBody>
      </p:sp>
    </p:spTree>
    <p:extLst>
      <p:ext uri="{BB962C8B-B14F-4D97-AF65-F5344CB8AC3E}">
        <p14:creationId xmlns:p14="http://schemas.microsoft.com/office/powerpoint/2010/main" val="352645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" grpId="0" build="p"/>
      <p:bldP spid="336" grpId="0"/>
      <p:bldP spid="337" grpId="0" build="p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45"/>
          <p:cNvSpPr/>
          <p:nvPr/>
        </p:nvSpPr>
        <p:spPr>
          <a:xfrm>
            <a:off x="7919409" y="3230751"/>
            <a:ext cx="388567" cy="391606"/>
          </a:xfrm>
          <a:custGeom>
            <a:avLst/>
            <a:gdLst/>
            <a:ahLst/>
            <a:cxnLst/>
            <a:rect l="l" t="t" r="r" b="b"/>
            <a:pathLst>
              <a:path w="12786" h="12886" extrusionOk="0">
                <a:moveTo>
                  <a:pt x="5717" y="2745"/>
                </a:moveTo>
                <a:lnTo>
                  <a:pt x="5717" y="3390"/>
                </a:lnTo>
                <a:lnTo>
                  <a:pt x="5022" y="3390"/>
                </a:lnTo>
                <a:cubicBezTo>
                  <a:pt x="5254" y="3176"/>
                  <a:pt x="5477" y="2967"/>
                  <a:pt x="5717" y="2745"/>
                </a:cubicBezTo>
                <a:close/>
                <a:moveTo>
                  <a:pt x="7066" y="2744"/>
                </a:moveTo>
                <a:cubicBezTo>
                  <a:pt x="7304" y="2964"/>
                  <a:pt x="7529" y="3173"/>
                  <a:pt x="7762" y="3390"/>
                </a:cubicBezTo>
                <a:lnTo>
                  <a:pt x="7066" y="3390"/>
                </a:lnTo>
                <a:lnTo>
                  <a:pt x="7066" y="2744"/>
                </a:lnTo>
                <a:close/>
                <a:moveTo>
                  <a:pt x="6674" y="2338"/>
                </a:moveTo>
                <a:lnTo>
                  <a:pt x="6674" y="3393"/>
                </a:lnTo>
                <a:lnTo>
                  <a:pt x="6109" y="3393"/>
                </a:lnTo>
                <a:lnTo>
                  <a:pt x="6109" y="2338"/>
                </a:lnTo>
                <a:close/>
                <a:moveTo>
                  <a:pt x="6955" y="1580"/>
                </a:moveTo>
                <a:cubicBezTo>
                  <a:pt x="7054" y="1580"/>
                  <a:pt x="7120" y="1621"/>
                  <a:pt x="7184" y="1697"/>
                </a:cubicBezTo>
                <a:cubicBezTo>
                  <a:pt x="7422" y="1973"/>
                  <a:pt x="7667" y="2243"/>
                  <a:pt x="7910" y="2513"/>
                </a:cubicBezTo>
                <a:cubicBezTo>
                  <a:pt x="8223" y="2862"/>
                  <a:pt x="8626" y="3010"/>
                  <a:pt x="9081" y="3044"/>
                </a:cubicBezTo>
                <a:cubicBezTo>
                  <a:pt x="9273" y="3058"/>
                  <a:pt x="9465" y="3075"/>
                  <a:pt x="9659" y="3080"/>
                </a:cubicBezTo>
                <a:cubicBezTo>
                  <a:pt x="9760" y="3081"/>
                  <a:pt x="9791" y="3121"/>
                  <a:pt x="9782" y="3215"/>
                </a:cubicBezTo>
                <a:cubicBezTo>
                  <a:pt x="9777" y="3289"/>
                  <a:pt x="9782" y="3364"/>
                  <a:pt x="9782" y="3462"/>
                </a:cubicBezTo>
                <a:cubicBezTo>
                  <a:pt x="9521" y="3445"/>
                  <a:pt x="9279" y="3437"/>
                  <a:pt x="9038" y="3413"/>
                </a:cubicBezTo>
                <a:cubicBezTo>
                  <a:pt x="8889" y="3398"/>
                  <a:pt x="8741" y="3366"/>
                  <a:pt x="8593" y="3337"/>
                </a:cubicBezTo>
                <a:cubicBezTo>
                  <a:pt x="8233" y="3267"/>
                  <a:pt x="7944" y="3070"/>
                  <a:pt x="7692" y="2816"/>
                </a:cubicBezTo>
                <a:cubicBezTo>
                  <a:pt x="7477" y="2599"/>
                  <a:pt x="7268" y="2375"/>
                  <a:pt x="7068" y="2145"/>
                </a:cubicBezTo>
                <a:cubicBezTo>
                  <a:pt x="6956" y="2015"/>
                  <a:pt x="6829" y="1948"/>
                  <a:pt x="6662" y="1948"/>
                </a:cubicBezTo>
                <a:cubicBezTo>
                  <a:pt x="6655" y="1948"/>
                  <a:pt x="6648" y="1948"/>
                  <a:pt x="6641" y="1948"/>
                </a:cubicBezTo>
                <a:cubicBezTo>
                  <a:pt x="6558" y="1951"/>
                  <a:pt x="6474" y="1952"/>
                  <a:pt x="6390" y="1952"/>
                </a:cubicBezTo>
                <a:cubicBezTo>
                  <a:pt x="6306" y="1952"/>
                  <a:pt x="6223" y="1951"/>
                  <a:pt x="6139" y="1948"/>
                </a:cubicBezTo>
                <a:cubicBezTo>
                  <a:pt x="6132" y="1948"/>
                  <a:pt x="6125" y="1948"/>
                  <a:pt x="6119" y="1948"/>
                </a:cubicBezTo>
                <a:cubicBezTo>
                  <a:pt x="5957" y="1948"/>
                  <a:pt x="5834" y="2016"/>
                  <a:pt x="5723" y="2139"/>
                </a:cubicBezTo>
                <a:cubicBezTo>
                  <a:pt x="5484" y="2404"/>
                  <a:pt x="5237" y="2660"/>
                  <a:pt x="4986" y="2912"/>
                </a:cubicBezTo>
                <a:cubicBezTo>
                  <a:pt x="4741" y="3158"/>
                  <a:pt x="4441" y="3304"/>
                  <a:pt x="4100" y="3353"/>
                </a:cubicBezTo>
                <a:cubicBezTo>
                  <a:pt x="3745" y="3405"/>
                  <a:pt x="3388" y="3437"/>
                  <a:pt x="3006" y="3481"/>
                </a:cubicBezTo>
                <a:cubicBezTo>
                  <a:pt x="3006" y="3343"/>
                  <a:pt x="2997" y="3243"/>
                  <a:pt x="3011" y="3146"/>
                </a:cubicBezTo>
                <a:cubicBezTo>
                  <a:pt x="3014" y="3121"/>
                  <a:pt x="3081" y="3088"/>
                  <a:pt x="3121" y="3084"/>
                </a:cubicBezTo>
                <a:cubicBezTo>
                  <a:pt x="3417" y="3051"/>
                  <a:pt x="3714" y="3033"/>
                  <a:pt x="4009" y="2994"/>
                </a:cubicBezTo>
                <a:cubicBezTo>
                  <a:pt x="4266" y="2960"/>
                  <a:pt x="4507" y="2868"/>
                  <a:pt x="4692" y="2676"/>
                </a:cubicBezTo>
                <a:cubicBezTo>
                  <a:pt x="4999" y="2355"/>
                  <a:pt x="5301" y="2031"/>
                  <a:pt x="5598" y="1701"/>
                </a:cubicBezTo>
                <a:cubicBezTo>
                  <a:pt x="5667" y="1624"/>
                  <a:pt x="5734" y="1580"/>
                  <a:pt x="5838" y="1580"/>
                </a:cubicBezTo>
                <a:cubicBezTo>
                  <a:pt x="5839" y="1580"/>
                  <a:pt x="5841" y="1580"/>
                  <a:pt x="5843" y="1580"/>
                </a:cubicBezTo>
                <a:cubicBezTo>
                  <a:pt x="6027" y="1582"/>
                  <a:pt x="6211" y="1583"/>
                  <a:pt x="6396" y="1583"/>
                </a:cubicBezTo>
                <a:cubicBezTo>
                  <a:pt x="6581" y="1583"/>
                  <a:pt x="6765" y="1582"/>
                  <a:pt x="6950" y="1580"/>
                </a:cubicBezTo>
                <a:cubicBezTo>
                  <a:pt x="6951" y="1580"/>
                  <a:pt x="6953" y="1580"/>
                  <a:pt x="6955" y="1580"/>
                </a:cubicBezTo>
                <a:close/>
                <a:moveTo>
                  <a:pt x="5449" y="3784"/>
                </a:moveTo>
                <a:lnTo>
                  <a:pt x="5449" y="4390"/>
                </a:lnTo>
                <a:lnTo>
                  <a:pt x="4336" y="4390"/>
                </a:lnTo>
                <a:lnTo>
                  <a:pt x="4336" y="3784"/>
                </a:lnTo>
                <a:close/>
                <a:moveTo>
                  <a:pt x="6945" y="3784"/>
                </a:moveTo>
                <a:lnTo>
                  <a:pt x="6945" y="4390"/>
                </a:lnTo>
                <a:lnTo>
                  <a:pt x="5840" y="4390"/>
                </a:lnTo>
                <a:lnTo>
                  <a:pt x="5840" y="3784"/>
                </a:lnTo>
                <a:close/>
                <a:moveTo>
                  <a:pt x="8451" y="3784"/>
                </a:moveTo>
                <a:lnTo>
                  <a:pt x="8451" y="4394"/>
                </a:lnTo>
                <a:lnTo>
                  <a:pt x="7341" y="4394"/>
                </a:lnTo>
                <a:lnTo>
                  <a:pt x="7341" y="3784"/>
                </a:lnTo>
                <a:close/>
                <a:moveTo>
                  <a:pt x="3794" y="6052"/>
                </a:moveTo>
                <a:lnTo>
                  <a:pt x="3794" y="6560"/>
                </a:lnTo>
                <a:lnTo>
                  <a:pt x="3238" y="6560"/>
                </a:lnTo>
                <a:cubicBezTo>
                  <a:pt x="3427" y="6388"/>
                  <a:pt x="3605" y="6225"/>
                  <a:pt x="3794" y="6052"/>
                </a:cubicBezTo>
                <a:close/>
                <a:moveTo>
                  <a:pt x="4496" y="5521"/>
                </a:moveTo>
                <a:cubicBezTo>
                  <a:pt x="4581" y="5521"/>
                  <a:pt x="4667" y="5524"/>
                  <a:pt x="4756" y="5524"/>
                </a:cubicBezTo>
                <a:lnTo>
                  <a:pt x="4756" y="6560"/>
                </a:lnTo>
                <a:lnTo>
                  <a:pt x="4184" y="6560"/>
                </a:lnTo>
                <a:cubicBezTo>
                  <a:pt x="4184" y="6251"/>
                  <a:pt x="4178" y="5949"/>
                  <a:pt x="4188" y="5649"/>
                </a:cubicBezTo>
                <a:cubicBezTo>
                  <a:pt x="4189" y="5606"/>
                  <a:pt x="4256" y="5534"/>
                  <a:pt x="4299" y="5530"/>
                </a:cubicBezTo>
                <a:cubicBezTo>
                  <a:pt x="4364" y="5523"/>
                  <a:pt x="4430" y="5521"/>
                  <a:pt x="4496" y="5521"/>
                </a:cubicBezTo>
                <a:close/>
                <a:moveTo>
                  <a:pt x="5720" y="5532"/>
                </a:moveTo>
                <a:lnTo>
                  <a:pt x="5720" y="6560"/>
                </a:lnTo>
                <a:lnTo>
                  <a:pt x="5151" y="6560"/>
                </a:lnTo>
                <a:lnTo>
                  <a:pt x="5151" y="5532"/>
                </a:lnTo>
                <a:close/>
                <a:moveTo>
                  <a:pt x="7634" y="5530"/>
                </a:moveTo>
                <a:lnTo>
                  <a:pt x="7634" y="6564"/>
                </a:lnTo>
                <a:lnTo>
                  <a:pt x="7069" y="6564"/>
                </a:lnTo>
                <a:lnTo>
                  <a:pt x="7069" y="5530"/>
                </a:lnTo>
                <a:close/>
                <a:moveTo>
                  <a:pt x="8290" y="5522"/>
                </a:moveTo>
                <a:cubicBezTo>
                  <a:pt x="8358" y="5522"/>
                  <a:pt x="8426" y="5523"/>
                  <a:pt x="8495" y="5528"/>
                </a:cubicBezTo>
                <a:cubicBezTo>
                  <a:pt x="8533" y="5531"/>
                  <a:pt x="8596" y="5594"/>
                  <a:pt x="8597" y="5631"/>
                </a:cubicBezTo>
                <a:cubicBezTo>
                  <a:pt x="8604" y="5939"/>
                  <a:pt x="8601" y="6248"/>
                  <a:pt x="8601" y="6564"/>
                </a:cubicBezTo>
                <a:lnTo>
                  <a:pt x="8031" y="6564"/>
                </a:lnTo>
                <a:lnTo>
                  <a:pt x="8031" y="5524"/>
                </a:lnTo>
                <a:cubicBezTo>
                  <a:pt x="8118" y="5524"/>
                  <a:pt x="8204" y="5522"/>
                  <a:pt x="8290" y="5522"/>
                </a:cubicBezTo>
                <a:close/>
                <a:moveTo>
                  <a:pt x="8988" y="6049"/>
                </a:moveTo>
                <a:cubicBezTo>
                  <a:pt x="9179" y="6223"/>
                  <a:pt x="9360" y="6388"/>
                  <a:pt x="9553" y="6564"/>
                </a:cubicBezTo>
                <a:lnTo>
                  <a:pt x="8988" y="6564"/>
                </a:lnTo>
                <a:lnTo>
                  <a:pt x="8988" y="6049"/>
                </a:lnTo>
                <a:close/>
                <a:moveTo>
                  <a:pt x="6672" y="5532"/>
                </a:moveTo>
                <a:lnTo>
                  <a:pt x="6672" y="6565"/>
                </a:lnTo>
                <a:lnTo>
                  <a:pt x="6110" y="6565"/>
                </a:lnTo>
                <a:lnTo>
                  <a:pt x="6110" y="5532"/>
                </a:lnTo>
                <a:close/>
                <a:moveTo>
                  <a:pt x="6194" y="6957"/>
                </a:moveTo>
                <a:lnTo>
                  <a:pt x="6194" y="7563"/>
                </a:lnTo>
                <a:lnTo>
                  <a:pt x="5084" y="7563"/>
                </a:lnTo>
                <a:lnTo>
                  <a:pt x="5084" y="6957"/>
                </a:lnTo>
                <a:close/>
                <a:moveTo>
                  <a:pt x="9203" y="6952"/>
                </a:moveTo>
                <a:lnTo>
                  <a:pt x="9203" y="7564"/>
                </a:lnTo>
                <a:lnTo>
                  <a:pt x="8093" y="7564"/>
                </a:lnTo>
                <a:lnTo>
                  <a:pt x="8093" y="6952"/>
                </a:lnTo>
                <a:close/>
                <a:moveTo>
                  <a:pt x="4696" y="6957"/>
                </a:moveTo>
                <a:lnTo>
                  <a:pt x="4696" y="7566"/>
                </a:lnTo>
                <a:lnTo>
                  <a:pt x="3582" y="7566"/>
                </a:lnTo>
                <a:lnTo>
                  <a:pt x="3582" y="6957"/>
                </a:lnTo>
                <a:close/>
                <a:moveTo>
                  <a:pt x="7698" y="6957"/>
                </a:moveTo>
                <a:lnTo>
                  <a:pt x="7698" y="7566"/>
                </a:lnTo>
                <a:lnTo>
                  <a:pt x="6590" y="7566"/>
                </a:lnTo>
                <a:lnTo>
                  <a:pt x="6590" y="6957"/>
                </a:lnTo>
                <a:close/>
                <a:moveTo>
                  <a:pt x="9216" y="8699"/>
                </a:moveTo>
                <a:cubicBezTo>
                  <a:pt x="9311" y="8699"/>
                  <a:pt x="9386" y="8742"/>
                  <a:pt x="9465" y="8830"/>
                </a:cubicBezTo>
                <a:cubicBezTo>
                  <a:pt x="9741" y="9143"/>
                  <a:pt x="10040" y="9437"/>
                  <a:pt x="10323" y="9731"/>
                </a:cubicBezTo>
                <a:lnTo>
                  <a:pt x="9115" y="9731"/>
                </a:lnTo>
                <a:lnTo>
                  <a:pt x="9115" y="8712"/>
                </a:lnTo>
                <a:cubicBezTo>
                  <a:pt x="9151" y="8703"/>
                  <a:pt x="9184" y="8699"/>
                  <a:pt x="9216" y="8699"/>
                </a:cubicBezTo>
                <a:close/>
                <a:moveTo>
                  <a:pt x="4629" y="8707"/>
                </a:moveTo>
                <a:lnTo>
                  <a:pt x="4629" y="9734"/>
                </a:lnTo>
                <a:lnTo>
                  <a:pt x="4066" y="9734"/>
                </a:lnTo>
                <a:lnTo>
                  <a:pt x="4066" y="8707"/>
                </a:lnTo>
                <a:close/>
                <a:moveTo>
                  <a:pt x="3566" y="8697"/>
                </a:moveTo>
                <a:cubicBezTo>
                  <a:pt x="3599" y="8697"/>
                  <a:pt x="3634" y="8703"/>
                  <a:pt x="3673" y="8714"/>
                </a:cubicBezTo>
                <a:lnTo>
                  <a:pt x="3673" y="9735"/>
                </a:lnTo>
                <a:lnTo>
                  <a:pt x="2422" y="9735"/>
                </a:lnTo>
                <a:cubicBezTo>
                  <a:pt x="2543" y="9627"/>
                  <a:pt x="2656" y="9538"/>
                  <a:pt x="2757" y="9434"/>
                </a:cubicBezTo>
                <a:cubicBezTo>
                  <a:pt x="2947" y="9240"/>
                  <a:pt x="3141" y="9048"/>
                  <a:pt x="3314" y="8840"/>
                </a:cubicBezTo>
                <a:cubicBezTo>
                  <a:pt x="3389" y="8751"/>
                  <a:pt x="3463" y="8697"/>
                  <a:pt x="3566" y="8697"/>
                </a:cubicBezTo>
                <a:close/>
                <a:moveTo>
                  <a:pt x="8718" y="8708"/>
                </a:moveTo>
                <a:lnTo>
                  <a:pt x="8718" y="9737"/>
                </a:lnTo>
                <a:lnTo>
                  <a:pt x="8157" y="9737"/>
                </a:lnTo>
                <a:lnTo>
                  <a:pt x="8157" y="8708"/>
                </a:lnTo>
                <a:close/>
                <a:moveTo>
                  <a:pt x="5716" y="8710"/>
                </a:moveTo>
                <a:lnTo>
                  <a:pt x="5716" y="9738"/>
                </a:lnTo>
                <a:lnTo>
                  <a:pt x="5025" y="9738"/>
                </a:lnTo>
                <a:lnTo>
                  <a:pt x="5025" y="8710"/>
                </a:lnTo>
                <a:close/>
                <a:moveTo>
                  <a:pt x="6675" y="8705"/>
                </a:moveTo>
                <a:lnTo>
                  <a:pt x="6675" y="9738"/>
                </a:lnTo>
                <a:lnTo>
                  <a:pt x="6110" y="9738"/>
                </a:lnTo>
                <a:lnTo>
                  <a:pt x="6110" y="8705"/>
                </a:lnTo>
                <a:close/>
                <a:moveTo>
                  <a:pt x="7761" y="8707"/>
                </a:moveTo>
                <a:lnTo>
                  <a:pt x="7761" y="9738"/>
                </a:lnTo>
                <a:lnTo>
                  <a:pt x="7070" y="9738"/>
                </a:lnTo>
                <a:lnTo>
                  <a:pt x="7070" y="8707"/>
                </a:lnTo>
                <a:close/>
                <a:moveTo>
                  <a:pt x="5291" y="10129"/>
                </a:moveTo>
                <a:lnTo>
                  <a:pt x="5291" y="10514"/>
                </a:lnTo>
                <a:lnTo>
                  <a:pt x="3873" y="10514"/>
                </a:lnTo>
                <a:lnTo>
                  <a:pt x="3873" y="10129"/>
                </a:lnTo>
                <a:close/>
                <a:moveTo>
                  <a:pt x="7100" y="10129"/>
                </a:moveTo>
                <a:lnTo>
                  <a:pt x="7100" y="10516"/>
                </a:lnTo>
                <a:lnTo>
                  <a:pt x="5686" y="10516"/>
                </a:lnTo>
                <a:lnTo>
                  <a:pt x="5686" y="10129"/>
                </a:lnTo>
                <a:close/>
                <a:moveTo>
                  <a:pt x="8906" y="10127"/>
                </a:moveTo>
                <a:lnTo>
                  <a:pt x="8906" y="10516"/>
                </a:lnTo>
                <a:lnTo>
                  <a:pt x="7494" y="10516"/>
                </a:lnTo>
                <a:lnTo>
                  <a:pt x="7494" y="10127"/>
                </a:lnTo>
                <a:close/>
                <a:moveTo>
                  <a:pt x="10717" y="10132"/>
                </a:moveTo>
                <a:lnTo>
                  <a:pt x="10717" y="10516"/>
                </a:lnTo>
                <a:lnTo>
                  <a:pt x="9301" y="10516"/>
                </a:lnTo>
                <a:lnTo>
                  <a:pt x="9301" y="10132"/>
                </a:lnTo>
                <a:close/>
                <a:moveTo>
                  <a:pt x="3482" y="10131"/>
                </a:moveTo>
                <a:lnTo>
                  <a:pt x="3482" y="10518"/>
                </a:lnTo>
                <a:lnTo>
                  <a:pt x="2065" y="10518"/>
                </a:lnTo>
                <a:lnTo>
                  <a:pt x="2065" y="10131"/>
                </a:lnTo>
                <a:close/>
                <a:moveTo>
                  <a:pt x="7096" y="10909"/>
                </a:moveTo>
                <a:lnTo>
                  <a:pt x="7096" y="11717"/>
                </a:lnTo>
                <a:lnTo>
                  <a:pt x="5686" y="11717"/>
                </a:lnTo>
                <a:lnTo>
                  <a:pt x="5686" y="10909"/>
                </a:lnTo>
                <a:close/>
                <a:moveTo>
                  <a:pt x="10723" y="10911"/>
                </a:moveTo>
                <a:lnTo>
                  <a:pt x="10723" y="11717"/>
                </a:lnTo>
                <a:lnTo>
                  <a:pt x="9303" y="11717"/>
                </a:lnTo>
                <a:lnTo>
                  <a:pt x="9303" y="10911"/>
                </a:lnTo>
                <a:close/>
                <a:moveTo>
                  <a:pt x="5291" y="10909"/>
                </a:moveTo>
                <a:lnTo>
                  <a:pt x="5291" y="11719"/>
                </a:lnTo>
                <a:lnTo>
                  <a:pt x="3875" y="11719"/>
                </a:lnTo>
                <a:lnTo>
                  <a:pt x="3875" y="10909"/>
                </a:lnTo>
                <a:close/>
                <a:moveTo>
                  <a:pt x="3479" y="10908"/>
                </a:moveTo>
                <a:lnTo>
                  <a:pt x="3479" y="11722"/>
                </a:lnTo>
                <a:lnTo>
                  <a:pt x="2067" y="11722"/>
                </a:lnTo>
                <a:lnTo>
                  <a:pt x="2067" y="10908"/>
                </a:lnTo>
                <a:close/>
                <a:moveTo>
                  <a:pt x="8909" y="10909"/>
                </a:moveTo>
                <a:lnTo>
                  <a:pt x="8909" y="11723"/>
                </a:lnTo>
                <a:lnTo>
                  <a:pt x="7496" y="11723"/>
                </a:lnTo>
                <a:lnTo>
                  <a:pt x="7496" y="10909"/>
                </a:lnTo>
                <a:close/>
                <a:moveTo>
                  <a:pt x="10724" y="12114"/>
                </a:moveTo>
                <a:lnTo>
                  <a:pt x="10724" y="12498"/>
                </a:lnTo>
                <a:lnTo>
                  <a:pt x="9303" y="12498"/>
                </a:lnTo>
                <a:lnTo>
                  <a:pt x="9303" y="12114"/>
                </a:lnTo>
                <a:close/>
                <a:moveTo>
                  <a:pt x="3479" y="12113"/>
                </a:moveTo>
                <a:lnTo>
                  <a:pt x="3479" y="12500"/>
                </a:lnTo>
                <a:lnTo>
                  <a:pt x="2064" y="12500"/>
                </a:lnTo>
                <a:lnTo>
                  <a:pt x="2064" y="12113"/>
                </a:lnTo>
                <a:close/>
                <a:moveTo>
                  <a:pt x="7099" y="12113"/>
                </a:moveTo>
                <a:lnTo>
                  <a:pt x="7099" y="12501"/>
                </a:lnTo>
                <a:lnTo>
                  <a:pt x="5688" y="12501"/>
                </a:lnTo>
                <a:lnTo>
                  <a:pt x="5688" y="12113"/>
                </a:lnTo>
                <a:close/>
                <a:moveTo>
                  <a:pt x="5292" y="12111"/>
                </a:moveTo>
                <a:lnTo>
                  <a:pt x="5292" y="12503"/>
                </a:lnTo>
                <a:lnTo>
                  <a:pt x="3876" y="12503"/>
                </a:lnTo>
                <a:lnTo>
                  <a:pt x="3876" y="12111"/>
                </a:lnTo>
                <a:close/>
                <a:moveTo>
                  <a:pt x="8907" y="12113"/>
                </a:moveTo>
                <a:lnTo>
                  <a:pt x="8907" y="12504"/>
                </a:lnTo>
                <a:lnTo>
                  <a:pt x="7496" y="12504"/>
                </a:lnTo>
                <a:lnTo>
                  <a:pt x="7496" y="12113"/>
                </a:lnTo>
                <a:close/>
                <a:moveTo>
                  <a:pt x="6393" y="1"/>
                </a:moveTo>
                <a:cubicBezTo>
                  <a:pt x="6280" y="1"/>
                  <a:pt x="6207" y="86"/>
                  <a:pt x="6204" y="228"/>
                </a:cubicBezTo>
                <a:cubicBezTo>
                  <a:pt x="6203" y="447"/>
                  <a:pt x="6204" y="665"/>
                  <a:pt x="6204" y="883"/>
                </a:cubicBezTo>
                <a:cubicBezTo>
                  <a:pt x="6204" y="1161"/>
                  <a:pt x="6204" y="1204"/>
                  <a:pt x="5994" y="1204"/>
                </a:cubicBezTo>
                <a:cubicBezTo>
                  <a:pt x="5963" y="1204"/>
                  <a:pt x="5926" y="1203"/>
                  <a:pt x="5884" y="1202"/>
                </a:cubicBezTo>
                <a:cubicBezTo>
                  <a:pt x="5873" y="1201"/>
                  <a:pt x="5861" y="1201"/>
                  <a:pt x="5850" y="1201"/>
                </a:cubicBezTo>
                <a:cubicBezTo>
                  <a:pt x="5605" y="1201"/>
                  <a:pt x="5430" y="1307"/>
                  <a:pt x="5272" y="1502"/>
                </a:cubicBezTo>
                <a:cubicBezTo>
                  <a:pt x="5040" y="1786"/>
                  <a:pt x="4780" y="2050"/>
                  <a:pt x="4529" y="2320"/>
                </a:cubicBezTo>
                <a:cubicBezTo>
                  <a:pt x="4343" y="2519"/>
                  <a:pt x="4107" y="2619"/>
                  <a:pt x="3839" y="2644"/>
                </a:cubicBezTo>
                <a:cubicBezTo>
                  <a:pt x="3568" y="2670"/>
                  <a:pt x="3296" y="2687"/>
                  <a:pt x="3024" y="2710"/>
                </a:cubicBezTo>
                <a:cubicBezTo>
                  <a:pt x="2801" y="2728"/>
                  <a:pt x="2648" y="2873"/>
                  <a:pt x="2631" y="3094"/>
                </a:cubicBezTo>
                <a:cubicBezTo>
                  <a:pt x="2623" y="3223"/>
                  <a:pt x="2623" y="3354"/>
                  <a:pt x="2639" y="3482"/>
                </a:cubicBezTo>
                <a:cubicBezTo>
                  <a:pt x="2663" y="3681"/>
                  <a:pt x="2825" y="3825"/>
                  <a:pt x="3026" y="3827"/>
                </a:cubicBezTo>
                <a:cubicBezTo>
                  <a:pt x="3046" y="3827"/>
                  <a:pt x="3067" y="3827"/>
                  <a:pt x="3088" y="3827"/>
                </a:cubicBezTo>
                <a:cubicBezTo>
                  <a:pt x="3242" y="3827"/>
                  <a:pt x="3398" y="3818"/>
                  <a:pt x="3553" y="3809"/>
                </a:cubicBezTo>
                <a:cubicBezTo>
                  <a:pt x="3681" y="3802"/>
                  <a:pt x="3809" y="3787"/>
                  <a:pt x="3942" y="3775"/>
                </a:cubicBezTo>
                <a:lnTo>
                  <a:pt x="3942" y="4397"/>
                </a:lnTo>
                <a:cubicBezTo>
                  <a:pt x="3743" y="4418"/>
                  <a:pt x="3610" y="4525"/>
                  <a:pt x="3485" y="4667"/>
                </a:cubicBezTo>
                <a:cubicBezTo>
                  <a:pt x="3209" y="4982"/>
                  <a:pt x="2919" y="5285"/>
                  <a:pt x="2631" y="5588"/>
                </a:cubicBezTo>
                <a:cubicBezTo>
                  <a:pt x="2505" y="5720"/>
                  <a:pt x="2343" y="5790"/>
                  <a:pt x="2163" y="5814"/>
                </a:cubicBezTo>
                <a:cubicBezTo>
                  <a:pt x="1919" y="5847"/>
                  <a:pt x="1672" y="5891"/>
                  <a:pt x="1428" y="5891"/>
                </a:cubicBezTo>
                <a:cubicBezTo>
                  <a:pt x="1426" y="5891"/>
                  <a:pt x="1424" y="5891"/>
                  <a:pt x="1422" y="5891"/>
                </a:cubicBezTo>
                <a:cubicBezTo>
                  <a:pt x="909" y="5891"/>
                  <a:pt x="795" y="6097"/>
                  <a:pt x="812" y="6527"/>
                </a:cubicBezTo>
                <a:cubicBezTo>
                  <a:pt x="825" y="6865"/>
                  <a:pt x="959" y="7024"/>
                  <a:pt x="1285" y="7024"/>
                </a:cubicBezTo>
                <a:cubicBezTo>
                  <a:pt x="1298" y="7024"/>
                  <a:pt x="1311" y="7024"/>
                  <a:pt x="1324" y="7024"/>
                </a:cubicBezTo>
                <a:cubicBezTo>
                  <a:pt x="1902" y="7002"/>
                  <a:pt x="2479" y="6974"/>
                  <a:pt x="3057" y="6948"/>
                </a:cubicBezTo>
                <a:cubicBezTo>
                  <a:pt x="3072" y="6948"/>
                  <a:pt x="3086" y="6947"/>
                  <a:pt x="3101" y="6947"/>
                </a:cubicBezTo>
                <a:cubicBezTo>
                  <a:pt x="3130" y="6947"/>
                  <a:pt x="3160" y="6948"/>
                  <a:pt x="3189" y="6948"/>
                </a:cubicBezTo>
                <a:lnTo>
                  <a:pt x="3189" y="7564"/>
                </a:lnTo>
                <a:cubicBezTo>
                  <a:pt x="2903" y="7604"/>
                  <a:pt x="2841" y="7655"/>
                  <a:pt x="2650" y="7873"/>
                </a:cubicBezTo>
                <a:cubicBezTo>
                  <a:pt x="2385" y="8176"/>
                  <a:pt x="2105" y="8465"/>
                  <a:pt x="1828" y="8755"/>
                </a:cubicBezTo>
                <a:cubicBezTo>
                  <a:pt x="1702" y="8887"/>
                  <a:pt x="1543" y="8964"/>
                  <a:pt x="1364" y="8986"/>
                </a:cubicBezTo>
                <a:cubicBezTo>
                  <a:pt x="1052" y="9023"/>
                  <a:pt x="739" y="9054"/>
                  <a:pt x="426" y="9078"/>
                </a:cubicBezTo>
                <a:cubicBezTo>
                  <a:pt x="170" y="9098"/>
                  <a:pt x="9" y="9257"/>
                  <a:pt x="4" y="9515"/>
                </a:cubicBezTo>
                <a:cubicBezTo>
                  <a:pt x="1" y="9599"/>
                  <a:pt x="1" y="9683"/>
                  <a:pt x="4" y="9767"/>
                </a:cubicBezTo>
                <a:cubicBezTo>
                  <a:pt x="9" y="10026"/>
                  <a:pt x="172" y="10198"/>
                  <a:pt x="427" y="10198"/>
                </a:cubicBezTo>
                <a:cubicBezTo>
                  <a:pt x="435" y="10198"/>
                  <a:pt x="443" y="10198"/>
                  <a:pt x="452" y="10198"/>
                </a:cubicBezTo>
                <a:cubicBezTo>
                  <a:pt x="762" y="10184"/>
                  <a:pt x="1071" y="10151"/>
                  <a:pt x="1379" y="10131"/>
                </a:cubicBezTo>
                <a:cubicBezTo>
                  <a:pt x="1417" y="10128"/>
                  <a:pt x="1455" y="10127"/>
                  <a:pt x="1492" y="10127"/>
                </a:cubicBezTo>
                <a:cubicBezTo>
                  <a:pt x="1552" y="10127"/>
                  <a:pt x="1612" y="10129"/>
                  <a:pt x="1670" y="10129"/>
                </a:cubicBezTo>
                <a:lnTo>
                  <a:pt x="1670" y="12496"/>
                </a:lnTo>
                <a:cubicBezTo>
                  <a:pt x="1637" y="12506"/>
                  <a:pt x="1602" y="12508"/>
                  <a:pt x="1567" y="12508"/>
                </a:cubicBezTo>
                <a:cubicBezTo>
                  <a:pt x="1526" y="12508"/>
                  <a:pt x="1485" y="12505"/>
                  <a:pt x="1445" y="12505"/>
                </a:cubicBezTo>
                <a:cubicBezTo>
                  <a:pt x="1357" y="12505"/>
                  <a:pt x="1276" y="12523"/>
                  <a:pt x="1230" y="12641"/>
                </a:cubicBezTo>
                <a:cubicBezTo>
                  <a:pt x="1186" y="12752"/>
                  <a:pt x="1263" y="12820"/>
                  <a:pt x="1334" y="12885"/>
                </a:cubicBezTo>
                <a:lnTo>
                  <a:pt x="11453" y="12885"/>
                </a:lnTo>
                <a:cubicBezTo>
                  <a:pt x="11529" y="12817"/>
                  <a:pt x="11599" y="12745"/>
                  <a:pt x="11554" y="12629"/>
                </a:cubicBezTo>
                <a:cubicBezTo>
                  <a:pt x="11511" y="12524"/>
                  <a:pt x="11425" y="12507"/>
                  <a:pt x="11329" y="12507"/>
                </a:cubicBezTo>
                <a:cubicBezTo>
                  <a:pt x="11320" y="12507"/>
                  <a:pt x="11311" y="12507"/>
                  <a:pt x="11302" y="12507"/>
                </a:cubicBezTo>
                <a:cubicBezTo>
                  <a:pt x="11271" y="12508"/>
                  <a:pt x="11241" y="12509"/>
                  <a:pt x="11210" y="12509"/>
                </a:cubicBezTo>
                <a:cubicBezTo>
                  <a:pt x="11178" y="12509"/>
                  <a:pt x="11147" y="12508"/>
                  <a:pt x="11114" y="12508"/>
                </a:cubicBezTo>
                <a:lnTo>
                  <a:pt x="11114" y="10132"/>
                </a:lnTo>
                <a:cubicBezTo>
                  <a:pt x="11180" y="10132"/>
                  <a:pt x="11243" y="10130"/>
                  <a:pt x="11305" y="10130"/>
                </a:cubicBezTo>
                <a:cubicBezTo>
                  <a:pt x="11343" y="10130"/>
                  <a:pt x="11382" y="10131"/>
                  <a:pt x="11420" y="10134"/>
                </a:cubicBezTo>
                <a:cubicBezTo>
                  <a:pt x="11729" y="10154"/>
                  <a:pt x="12037" y="10185"/>
                  <a:pt x="12348" y="10198"/>
                </a:cubicBezTo>
                <a:cubicBezTo>
                  <a:pt x="12354" y="10198"/>
                  <a:pt x="12361" y="10198"/>
                  <a:pt x="12368" y="10198"/>
                </a:cubicBezTo>
                <a:cubicBezTo>
                  <a:pt x="12610" y="10198"/>
                  <a:pt x="12775" y="10026"/>
                  <a:pt x="12783" y="9778"/>
                </a:cubicBezTo>
                <a:cubicBezTo>
                  <a:pt x="12786" y="9686"/>
                  <a:pt x="12786" y="9593"/>
                  <a:pt x="12782" y="9502"/>
                </a:cubicBezTo>
                <a:cubicBezTo>
                  <a:pt x="12774" y="9259"/>
                  <a:pt x="12612" y="9094"/>
                  <a:pt x="12370" y="9081"/>
                </a:cubicBezTo>
                <a:cubicBezTo>
                  <a:pt x="12245" y="9074"/>
                  <a:pt x="12120" y="9072"/>
                  <a:pt x="11995" y="9061"/>
                </a:cubicBezTo>
                <a:cubicBezTo>
                  <a:pt x="11615" y="9027"/>
                  <a:pt x="11229" y="9020"/>
                  <a:pt x="10923" y="8735"/>
                </a:cubicBezTo>
                <a:cubicBezTo>
                  <a:pt x="10892" y="8706"/>
                  <a:pt x="10855" y="8693"/>
                  <a:pt x="10817" y="8693"/>
                </a:cubicBezTo>
                <a:cubicBezTo>
                  <a:pt x="10761" y="8693"/>
                  <a:pt x="10704" y="8723"/>
                  <a:pt x="10666" y="8771"/>
                </a:cubicBezTo>
                <a:cubicBezTo>
                  <a:pt x="10603" y="8853"/>
                  <a:pt x="10605" y="8963"/>
                  <a:pt x="10699" y="9027"/>
                </a:cubicBezTo>
                <a:cubicBezTo>
                  <a:pt x="10852" y="9132"/>
                  <a:pt x="11009" y="9262"/>
                  <a:pt x="11182" y="9304"/>
                </a:cubicBezTo>
                <a:cubicBezTo>
                  <a:pt x="11501" y="9382"/>
                  <a:pt x="11834" y="9411"/>
                  <a:pt x="12161" y="9447"/>
                </a:cubicBezTo>
                <a:cubicBezTo>
                  <a:pt x="12413" y="9475"/>
                  <a:pt x="12410" y="9465"/>
                  <a:pt x="12407" y="9717"/>
                </a:cubicBezTo>
                <a:cubicBezTo>
                  <a:pt x="12406" y="9793"/>
                  <a:pt x="12383" y="9823"/>
                  <a:pt x="12319" y="9823"/>
                </a:cubicBezTo>
                <a:cubicBezTo>
                  <a:pt x="12312" y="9823"/>
                  <a:pt x="12304" y="9823"/>
                  <a:pt x="12296" y="9822"/>
                </a:cubicBezTo>
                <a:cubicBezTo>
                  <a:pt x="12025" y="9799"/>
                  <a:pt x="11753" y="9788"/>
                  <a:pt x="11483" y="9758"/>
                </a:cubicBezTo>
                <a:cubicBezTo>
                  <a:pt x="11006" y="9707"/>
                  <a:pt x="10602" y="9501"/>
                  <a:pt x="10275" y="9149"/>
                </a:cubicBezTo>
                <a:cubicBezTo>
                  <a:pt x="10077" y="8939"/>
                  <a:pt x="9876" y="8729"/>
                  <a:pt x="9687" y="8510"/>
                </a:cubicBezTo>
                <a:cubicBezTo>
                  <a:pt x="9577" y="8384"/>
                  <a:pt x="9454" y="8320"/>
                  <a:pt x="9284" y="8320"/>
                </a:cubicBezTo>
                <a:cubicBezTo>
                  <a:pt x="8154" y="8321"/>
                  <a:pt x="7024" y="8322"/>
                  <a:pt x="5894" y="8322"/>
                </a:cubicBezTo>
                <a:cubicBezTo>
                  <a:pt x="5094" y="8322"/>
                  <a:pt x="4295" y="8322"/>
                  <a:pt x="3495" y="8321"/>
                </a:cubicBezTo>
                <a:cubicBezTo>
                  <a:pt x="3493" y="8321"/>
                  <a:pt x="3491" y="8321"/>
                  <a:pt x="3490" y="8321"/>
                </a:cubicBezTo>
                <a:cubicBezTo>
                  <a:pt x="3329" y="8321"/>
                  <a:pt x="3209" y="8385"/>
                  <a:pt x="3104" y="8506"/>
                </a:cubicBezTo>
                <a:cubicBezTo>
                  <a:pt x="2902" y="8735"/>
                  <a:pt x="2691" y="8957"/>
                  <a:pt x="2479" y="9179"/>
                </a:cubicBezTo>
                <a:cubicBezTo>
                  <a:pt x="2173" y="9498"/>
                  <a:pt x="1801" y="9694"/>
                  <a:pt x="1359" y="9748"/>
                </a:cubicBezTo>
                <a:cubicBezTo>
                  <a:pt x="1118" y="9778"/>
                  <a:pt x="876" y="9805"/>
                  <a:pt x="634" y="9815"/>
                </a:cubicBezTo>
                <a:cubicBezTo>
                  <a:pt x="551" y="9818"/>
                  <a:pt x="495" y="9824"/>
                  <a:pt x="457" y="9824"/>
                </a:cubicBezTo>
                <a:cubicBezTo>
                  <a:pt x="361" y="9824"/>
                  <a:pt x="384" y="9785"/>
                  <a:pt x="378" y="9560"/>
                </a:cubicBezTo>
                <a:cubicBezTo>
                  <a:pt x="376" y="9472"/>
                  <a:pt x="415" y="9456"/>
                  <a:pt x="490" y="9452"/>
                </a:cubicBezTo>
                <a:cubicBezTo>
                  <a:pt x="695" y="9442"/>
                  <a:pt x="901" y="9428"/>
                  <a:pt x="1105" y="9411"/>
                </a:cubicBezTo>
                <a:cubicBezTo>
                  <a:pt x="1542" y="9375"/>
                  <a:pt x="1931" y="9235"/>
                  <a:pt x="2233" y="8902"/>
                </a:cubicBezTo>
                <a:cubicBezTo>
                  <a:pt x="2483" y="8624"/>
                  <a:pt x="2734" y="8348"/>
                  <a:pt x="2977" y="8066"/>
                </a:cubicBezTo>
                <a:cubicBezTo>
                  <a:pt x="3044" y="7991"/>
                  <a:pt x="3109" y="7950"/>
                  <a:pt x="3212" y="7950"/>
                </a:cubicBezTo>
                <a:cubicBezTo>
                  <a:pt x="4089" y="7950"/>
                  <a:pt x="4967" y="7951"/>
                  <a:pt x="5844" y="7951"/>
                </a:cubicBezTo>
                <a:cubicBezTo>
                  <a:pt x="7085" y="7951"/>
                  <a:pt x="8326" y="7950"/>
                  <a:pt x="9567" y="7948"/>
                </a:cubicBezTo>
                <a:cubicBezTo>
                  <a:pt x="9676" y="7948"/>
                  <a:pt x="9750" y="7987"/>
                  <a:pt x="9811" y="8072"/>
                </a:cubicBezTo>
                <a:cubicBezTo>
                  <a:pt x="9885" y="8175"/>
                  <a:pt x="9964" y="8273"/>
                  <a:pt x="10047" y="8367"/>
                </a:cubicBezTo>
                <a:cubicBezTo>
                  <a:pt x="10090" y="8417"/>
                  <a:pt x="10146" y="8442"/>
                  <a:pt x="10201" y="8442"/>
                </a:cubicBezTo>
                <a:cubicBezTo>
                  <a:pt x="10242" y="8442"/>
                  <a:pt x="10283" y="8428"/>
                  <a:pt x="10317" y="8399"/>
                </a:cubicBezTo>
                <a:cubicBezTo>
                  <a:pt x="10398" y="8332"/>
                  <a:pt x="10408" y="8224"/>
                  <a:pt x="10337" y="8129"/>
                </a:cubicBezTo>
                <a:cubicBezTo>
                  <a:pt x="10276" y="8045"/>
                  <a:pt x="10201" y="7970"/>
                  <a:pt x="10142" y="7884"/>
                </a:cubicBezTo>
                <a:cubicBezTo>
                  <a:pt x="10010" y="7694"/>
                  <a:pt x="9843" y="7570"/>
                  <a:pt x="9597" y="7570"/>
                </a:cubicBezTo>
                <a:lnTo>
                  <a:pt x="9597" y="6968"/>
                </a:lnTo>
                <a:cubicBezTo>
                  <a:pt x="9825" y="6968"/>
                  <a:pt x="10049" y="6965"/>
                  <a:pt x="10272" y="6965"/>
                </a:cubicBezTo>
                <a:cubicBezTo>
                  <a:pt x="10406" y="6965"/>
                  <a:pt x="10539" y="6966"/>
                  <a:pt x="10672" y="6969"/>
                </a:cubicBezTo>
                <a:cubicBezTo>
                  <a:pt x="10965" y="6978"/>
                  <a:pt x="11258" y="7014"/>
                  <a:pt x="11551" y="7024"/>
                </a:cubicBezTo>
                <a:cubicBezTo>
                  <a:pt x="11556" y="7024"/>
                  <a:pt x="11561" y="7024"/>
                  <a:pt x="11566" y="7024"/>
                </a:cubicBezTo>
                <a:cubicBezTo>
                  <a:pt x="11783" y="7024"/>
                  <a:pt x="11944" y="6872"/>
                  <a:pt x="11965" y="6651"/>
                </a:cubicBezTo>
                <a:cubicBezTo>
                  <a:pt x="11976" y="6527"/>
                  <a:pt x="11976" y="6399"/>
                  <a:pt x="11963" y="6275"/>
                </a:cubicBezTo>
                <a:cubicBezTo>
                  <a:pt x="11944" y="6066"/>
                  <a:pt x="11793" y="5925"/>
                  <a:pt x="11582" y="5908"/>
                </a:cubicBezTo>
                <a:cubicBezTo>
                  <a:pt x="11444" y="5897"/>
                  <a:pt x="11305" y="5900"/>
                  <a:pt x="11168" y="5887"/>
                </a:cubicBezTo>
                <a:cubicBezTo>
                  <a:pt x="10775" y="5850"/>
                  <a:pt x="10377" y="5836"/>
                  <a:pt x="10073" y="5525"/>
                </a:cubicBezTo>
                <a:cubicBezTo>
                  <a:pt x="10039" y="5492"/>
                  <a:pt x="9998" y="5476"/>
                  <a:pt x="9956" y="5476"/>
                </a:cubicBezTo>
                <a:cubicBezTo>
                  <a:pt x="9904" y="5476"/>
                  <a:pt x="9851" y="5501"/>
                  <a:pt x="9814" y="5542"/>
                </a:cubicBezTo>
                <a:cubicBezTo>
                  <a:pt x="9742" y="5624"/>
                  <a:pt x="9750" y="5729"/>
                  <a:pt x="9834" y="5813"/>
                </a:cubicBezTo>
                <a:cubicBezTo>
                  <a:pt x="10043" y="6019"/>
                  <a:pt x="10292" y="6154"/>
                  <a:pt x="10583" y="6190"/>
                </a:cubicBezTo>
                <a:cubicBezTo>
                  <a:pt x="10884" y="6227"/>
                  <a:pt x="11184" y="6248"/>
                  <a:pt x="11484" y="6282"/>
                </a:cubicBezTo>
                <a:cubicBezTo>
                  <a:pt x="11522" y="6287"/>
                  <a:pt x="11584" y="6322"/>
                  <a:pt x="11588" y="6351"/>
                </a:cubicBezTo>
                <a:cubicBezTo>
                  <a:pt x="11602" y="6443"/>
                  <a:pt x="11594" y="6540"/>
                  <a:pt x="11594" y="6645"/>
                </a:cubicBezTo>
                <a:cubicBezTo>
                  <a:pt x="11557" y="6646"/>
                  <a:pt x="11521" y="6646"/>
                  <a:pt x="11485" y="6646"/>
                </a:cubicBezTo>
                <a:cubicBezTo>
                  <a:pt x="11145" y="6646"/>
                  <a:pt x="10823" y="6616"/>
                  <a:pt x="10502" y="6554"/>
                </a:cubicBezTo>
                <a:cubicBezTo>
                  <a:pt x="10165" y="6490"/>
                  <a:pt x="9861" y="6358"/>
                  <a:pt x="9617" y="6112"/>
                </a:cubicBezTo>
                <a:cubicBezTo>
                  <a:pt x="9363" y="5857"/>
                  <a:pt x="9112" y="5596"/>
                  <a:pt x="8870" y="5330"/>
                </a:cubicBezTo>
                <a:cubicBezTo>
                  <a:pt x="8761" y="5209"/>
                  <a:pt x="8640" y="5144"/>
                  <a:pt x="8478" y="5144"/>
                </a:cubicBezTo>
                <a:cubicBezTo>
                  <a:pt x="7783" y="5145"/>
                  <a:pt x="7089" y="5145"/>
                  <a:pt x="6395" y="5145"/>
                </a:cubicBezTo>
                <a:cubicBezTo>
                  <a:pt x="5700" y="5145"/>
                  <a:pt x="5006" y="5145"/>
                  <a:pt x="4312" y="5144"/>
                </a:cubicBezTo>
                <a:cubicBezTo>
                  <a:pt x="4150" y="5144"/>
                  <a:pt x="4026" y="5204"/>
                  <a:pt x="3918" y="5328"/>
                </a:cubicBezTo>
                <a:cubicBezTo>
                  <a:pt x="3713" y="5559"/>
                  <a:pt x="3499" y="5786"/>
                  <a:pt x="3284" y="6009"/>
                </a:cubicBezTo>
                <a:cubicBezTo>
                  <a:pt x="2979" y="6329"/>
                  <a:pt x="2604" y="6526"/>
                  <a:pt x="2163" y="6574"/>
                </a:cubicBezTo>
                <a:cubicBezTo>
                  <a:pt x="1867" y="6607"/>
                  <a:pt x="1570" y="6624"/>
                  <a:pt x="1274" y="6646"/>
                </a:cubicBezTo>
                <a:cubicBezTo>
                  <a:pt x="1272" y="6647"/>
                  <a:pt x="1271" y="6647"/>
                  <a:pt x="1269" y="6647"/>
                </a:cubicBezTo>
                <a:cubicBezTo>
                  <a:pt x="1248" y="6647"/>
                  <a:pt x="1224" y="6639"/>
                  <a:pt x="1192" y="6634"/>
                </a:cubicBezTo>
                <a:cubicBezTo>
                  <a:pt x="1192" y="6553"/>
                  <a:pt x="1196" y="6477"/>
                  <a:pt x="1190" y="6403"/>
                </a:cubicBezTo>
                <a:cubicBezTo>
                  <a:pt x="1182" y="6311"/>
                  <a:pt x="1216" y="6278"/>
                  <a:pt x="1310" y="6275"/>
                </a:cubicBezTo>
                <a:cubicBezTo>
                  <a:pt x="1502" y="6269"/>
                  <a:pt x="1695" y="6254"/>
                  <a:pt x="1887" y="6241"/>
                </a:cubicBezTo>
                <a:cubicBezTo>
                  <a:pt x="2347" y="6207"/>
                  <a:pt x="2754" y="6057"/>
                  <a:pt x="3068" y="5705"/>
                </a:cubicBezTo>
                <a:cubicBezTo>
                  <a:pt x="3309" y="5434"/>
                  <a:pt x="3551" y="5168"/>
                  <a:pt x="3787" y="4896"/>
                </a:cubicBezTo>
                <a:cubicBezTo>
                  <a:pt x="3851" y="4820"/>
                  <a:pt x="3916" y="4776"/>
                  <a:pt x="4019" y="4776"/>
                </a:cubicBezTo>
                <a:cubicBezTo>
                  <a:pt x="4810" y="4776"/>
                  <a:pt x="5600" y="4777"/>
                  <a:pt x="6391" y="4777"/>
                </a:cubicBezTo>
                <a:cubicBezTo>
                  <a:pt x="7182" y="4777"/>
                  <a:pt x="7973" y="4776"/>
                  <a:pt x="8764" y="4776"/>
                </a:cubicBezTo>
                <a:cubicBezTo>
                  <a:pt x="8866" y="4776"/>
                  <a:pt x="8937" y="4811"/>
                  <a:pt x="8997" y="4895"/>
                </a:cubicBezTo>
                <a:cubicBezTo>
                  <a:pt x="9062" y="4986"/>
                  <a:pt x="9132" y="5076"/>
                  <a:pt x="9210" y="5158"/>
                </a:cubicBezTo>
                <a:cubicBezTo>
                  <a:pt x="9250" y="5199"/>
                  <a:pt x="9295" y="5220"/>
                  <a:pt x="9341" y="5220"/>
                </a:cubicBezTo>
                <a:cubicBezTo>
                  <a:pt x="9381" y="5220"/>
                  <a:pt x="9422" y="5204"/>
                  <a:pt x="9461" y="5174"/>
                </a:cubicBezTo>
                <a:cubicBezTo>
                  <a:pt x="9539" y="5113"/>
                  <a:pt x="9567" y="5017"/>
                  <a:pt x="9505" y="4939"/>
                </a:cubicBezTo>
                <a:cubicBezTo>
                  <a:pt x="9323" y="4712"/>
                  <a:pt x="9192" y="4417"/>
                  <a:pt x="8842" y="4397"/>
                </a:cubicBezTo>
                <a:lnTo>
                  <a:pt x="8842" y="3775"/>
                </a:lnTo>
                <a:cubicBezTo>
                  <a:pt x="8889" y="3780"/>
                  <a:pt x="8929" y="3781"/>
                  <a:pt x="8968" y="3784"/>
                </a:cubicBezTo>
                <a:cubicBezTo>
                  <a:pt x="9229" y="3800"/>
                  <a:pt x="9488" y="3821"/>
                  <a:pt x="9747" y="3827"/>
                </a:cubicBezTo>
                <a:cubicBezTo>
                  <a:pt x="9750" y="3827"/>
                  <a:pt x="9753" y="3827"/>
                  <a:pt x="9756" y="3827"/>
                </a:cubicBezTo>
                <a:cubicBezTo>
                  <a:pt x="9965" y="3827"/>
                  <a:pt x="10124" y="3678"/>
                  <a:pt x="10149" y="3469"/>
                </a:cubicBezTo>
                <a:cubicBezTo>
                  <a:pt x="10162" y="3363"/>
                  <a:pt x="10161" y="3252"/>
                  <a:pt x="10158" y="3144"/>
                </a:cubicBezTo>
                <a:cubicBezTo>
                  <a:pt x="10149" y="2882"/>
                  <a:pt x="9997" y="2725"/>
                  <a:pt x="9734" y="2708"/>
                </a:cubicBezTo>
                <a:cubicBezTo>
                  <a:pt x="9525" y="2694"/>
                  <a:pt x="9316" y="2683"/>
                  <a:pt x="9106" y="2667"/>
                </a:cubicBezTo>
                <a:cubicBezTo>
                  <a:pt x="8754" y="2641"/>
                  <a:pt x="8435" y="2535"/>
                  <a:pt x="8192" y="2260"/>
                </a:cubicBezTo>
                <a:cubicBezTo>
                  <a:pt x="7957" y="1997"/>
                  <a:pt x="7712" y="1742"/>
                  <a:pt x="7489" y="1472"/>
                </a:cubicBezTo>
                <a:cubicBezTo>
                  <a:pt x="7348" y="1301"/>
                  <a:pt x="7187" y="1202"/>
                  <a:pt x="6970" y="1202"/>
                </a:cubicBezTo>
                <a:cubicBezTo>
                  <a:pt x="6959" y="1202"/>
                  <a:pt x="6949" y="1202"/>
                  <a:pt x="6938" y="1203"/>
                </a:cubicBezTo>
                <a:cubicBezTo>
                  <a:pt x="6900" y="1204"/>
                  <a:pt x="6861" y="1205"/>
                  <a:pt x="6822" y="1205"/>
                </a:cubicBezTo>
                <a:cubicBezTo>
                  <a:pt x="6745" y="1205"/>
                  <a:pt x="6665" y="1203"/>
                  <a:pt x="6581" y="1203"/>
                </a:cubicBezTo>
                <a:lnTo>
                  <a:pt x="6581" y="1045"/>
                </a:lnTo>
                <a:cubicBezTo>
                  <a:pt x="6581" y="773"/>
                  <a:pt x="6582" y="500"/>
                  <a:pt x="6581" y="228"/>
                </a:cubicBezTo>
                <a:cubicBezTo>
                  <a:pt x="6580" y="87"/>
                  <a:pt x="6510" y="5"/>
                  <a:pt x="6399" y="1"/>
                </a:cubicBezTo>
                <a:cubicBezTo>
                  <a:pt x="6397" y="1"/>
                  <a:pt x="6395" y="1"/>
                  <a:pt x="639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45"/>
          <p:cNvSpPr/>
          <p:nvPr/>
        </p:nvSpPr>
        <p:spPr>
          <a:xfrm>
            <a:off x="832428" y="3230746"/>
            <a:ext cx="392183" cy="391606"/>
          </a:xfrm>
          <a:custGeom>
            <a:avLst/>
            <a:gdLst/>
            <a:ahLst/>
            <a:cxnLst/>
            <a:rect l="l" t="t" r="r" b="b"/>
            <a:pathLst>
              <a:path w="12905" h="12886" extrusionOk="0">
                <a:moveTo>
                  <a:pt x="6465" y="1549"/>
                </a:moveTo>
                <a:cubicBezTo>
                  <a:pt x="6409" y="1549"/>
                  <a:pt x="6356" y="1583"/>
                  <a:pt x="6325" y="1640"/>
                </a:cubicBezTo>
                <a:cubicBezTo>
                  <a:pt x="6284" y="1713"/>
                  <a:pt x="6234" y="1791"/>
                  <a:pt x="6230" y="1869"/>
                </a:cubicBezTo>
                <a:cubicBezTo>
                  <a:pt x="6227" y="1936"/>
                  <a:pt x="6264" y="2036"/>
                  <a:pt x="6317" y="2066"/>
                </a:cubicBezTo>
                <a:cubicBezTo>
                  <a:pt x="6337" y="2077"/>
                  <a:pt x="6368" y="2083"/>
                  <a:pt x="6401" y="2083"/>
                </a:cubicBezTo>
                <a:cubicBezTo>
                  <a:pt x="6451" y="2083"/>
                  <a:pt x="6504" y="2070"/>
                  <a:pt x="6526" y="2046"/>
                </a:cubicBezTo>
                <a:cubicBezTo>
                  <a:pt x="6600" y="1962"/>
                  <a:pt x="6637" y="1845"/>
                  <a:pt x="6702" y="1716"/>
                </a:cubicBezTo>
                <a:cubicBezTo>
                  <a:pt x="6638" y="1657"/>
                  <a:pt x="6593" y="1592"/>
                  <a:pt x="6529" y="1563"/>
                </a:cubicBezTo>
                <a:cubicBezTo>
                  <a:pt x="6508" y="1553"/>
                  <a:pt x="6486" y="1549"/>
                  <a:pt x="6465" y="1549"/>
                </a:cubicBezTo>
                <a:close/>
                <a:moveTo>
                  <a:pt x="8053" y="1564"/>
                </a:moveTo>
                <a:cubicBezTo>
                  <a:pt x="7996" y="1564"/>
                  <a:pt x="7925" y="1587"/>
                  <a:pt x="7896" y="1622"/>
                </a:cubicBezTo>
                <a:cubicBezTo>
                  <a:pt x="7836" y="1696"/>
                  <a:pt x="7794" y="1798"/>
                  <a:pt x="7782" y="1893"/>
                </a:cubicBezTo>
                <a:cubicBezTo>
                  <a:pt x="7775" y="1952"/>
                  <a:pt x="7826" y="2046"/>
                  <a:pt x="7878" y="2071"/>
                </a:cubicBezTo>
                <a:cubicBezTo>
                  <a:pt x="7896" y="2081"/>
                  <a:pt x="7923" y="2086"/>
                  <a:pt x="7951" y="2086"/>
                </a:cubicBezTo>
                <a:cubicBezTo>
                  <a:pt x="8001" y="2086"/>
                  <a:pt x="8056" y="2071"/>
                  <a:pt x="8078" y="2046"/>
                </a:cubicBezTo>
                <a:cubicBezTo>
                  <a:pt x="8151" y="1960"/>
                  <a:pt x="8188" y="1845"/>
                  <a:pt x="8250" y="1721"/>
                </a:cubicBezTo>
                <a:cubicBezTo>
                  <a:pt x="8193" y="1663"/>
                  <a:pt x="8152" y="1585"/>
                  <a:pt x="8094" y="1569"/>
                </a:cubicBezTo>
                <a:cubicBezTo>
                  <a:pt x="8082" y="1566"/>
                  <a:pt x="8068" y="1564"/>
                  <a:pt x="8053" y="1564"/>
                </a:cubicBezTo>
                <a:close/>
                <a:moveTo>
                  <a:pt x="4923" y="1551"/>
                </a:moveTo>
                <a:cubicBezTo>
                  <a:pt x="4848" y="1551"/>
                  <a:pt x="4786" y="1601"/>
                  <a:pt x="4742" y="1697"/>
                </a:cubicBezTo>
                <a:cubicBezTo>
                  <a:pt x="4646" y="1902"/>
                  <a:pt x="4648" y="2003"/>
                  <a:pt x="4752" y="2067"/>
                </a:cubicBezTo>
                <a:cubicBezTo>
                  <a:pt x="4783" y="2087"/>
                  <a:pt x="4821" y="2093"/>
                  <a:pt x="4836" y="2098"/>
                </a:cubicBezTo>
                <a:cubicBezTo>
                  <a:pt x="4971" y="2097"/>
                  <a:pt x="5018" y="2020"/>
                  <a:pt x="5053" y="1930"/>
                </a:cubicBezTo>
                <a:cubicBezTo>
                  <a:pt x="5095" y="1828"/>
                  <a:pt x="5161" y="1724"/>
                  <a:pt x="5070" y="1615"/>
                </a:cubicBezTo>
                <a:cubicBezTo>
                  <a:pt x="5049" y="1590"/>
                  <a:pt x="5018" y="1572"/>
                  <a:pt x="4988" y="1562"/>
                </a:cubicBezTo>
                <a:cubicBezTo>
                  <a:pt x="4965" y="1554"/>
                  <a:pt x="4944" y="1551"/>
                  <a:pt x="4923" y="1551"/>
                </a:cubicBezTo>
                <a:close/>
                <a:moveTo>
                  <a:pt x="7243" y="2584"/>
                </a:moveTo>
                <a:cubicBezTo>
                  <a:pt x="7224" y="2589"/>
                  <a:pt x="7170" y="2592"/>
                  <a:pt x="7158" y="2616"/>
                </a:cubicBezTo>
                <a:cubicBezTo>
                  <a:pt x="7099" y="2736"/>
                  <a:pt x="7039" y="2858"/>
                  <a:pt x="7007" y="2986"/>
                </a:cubicBezTo>
                <a:cubicBezTo>
                  <a:pt x="6998" y="3019"/>
                  <a:pt x="7079" y="3101"/>
                  <a:pt x="7131" y="3117"/>
                </a:cubicBezTo>
                <a:cubicBezTo>
                  <a:pt x="7143" y="3120"/>
                  <a:pt x="7157" y="3122"/>
                  <a:pt x="7172" y="3122"/>
                </a:cubicBezTo>
                <a:cubicBezTo>
                  <a:pt x="7224" y="3122"/>
                  <a:pt x="7287" y="3104"/>
                  <a:pt x="7310" y="3073"/>
                </a:cubicBezTo>
                <a:cubicBezTo>
                  <a:pt x="7371" y="2988"/>
                  <a:pt x="7417" y="2882"/>
                  <a:pt x="7442" y="2780"/>
                </a:cubicBezTo>
                <a:cubicBezTo>
                  <a:pt x="7468" y="2682"/>
                  <a:pt x="7367" y="2585"/>
                  <a:pt x="7243" y="2584"/>
                </a:cubicBezTo>
                <a:close/>
                <a:moveTo>
                  <a:pt x="5691" y="2580"/>
                </a:moveTo>
                <a:cubicBezTo>
                  <a:pt x="5634" y="2580"/>
                  <a:pt x="5580" y="2614"/>
                  <a:pt x="5547" y="2673"/>
                </a:cubicBezTo>
                <a:cubicBezTo>
                  <a:pt x="5507" y="2746"/>
                  <a:pt x="5457" y="2825"/>
                  <a:pt x="5455" y="2904"/>
                </a:cubicBezTo>
                <a:cubicBezTo>
                  <a:pt x="5452" y="2971"/>
                  <a:pt x="5490" y="3059"/>
                  <a:pt x="5541" y="3103"/>
                </a:cubicBezTo>
                <a:cubicBezTo>
                  <a:pt x="5570" y="3127"/>
                  <a:pt x="5603" y="3139"/>
                  <a:pt x="5637" y="3139"/>
                </a:cubicBezTo>
                <a:cubicBezTo>
                  <a:pt x="5685" y="3139"/>
                  <a:pt x="5733" y="3115"/>
                  <a:pt x="5765" y="3070"/>
                </a:cubicBezTo>
                <a:cubicBezTo>
                  <a:pt x="5824" y="2983"/>
                  <a:pt x="5861" y="2878"/>
                  <a:pt x="5921" y="2756"/>
                </a:cubicBezTo>
                <a:cubicBezTo>
                  <a:pt x="5866" y="2697"/>
                  <a:pt x="5824" y="2628"/>
                  <a:pt x="5762" y="2598"/>
                </a:cubicBezTo>
                <a:cubicBezTo>
                  <a:pt x="5738" y="2586"/>
                  <a:pt x="5715" y="2580"/>
                  <a:pt x="5691" y="2580"/>
                </a:cubicBezTo>
                <a:close/>
                <a:moveTo>
                  <a:pt x="3334" y="3324"/>
                </a:moveTo>
                <a:cubicBezTo>
                  <a:pt x="3376" y="3324"/>
                  <a:pt x="3420" y="3326"/>
                  <a:pt x="3463" y="3326"/>
                </a:cubicBezTo>
                <a:cubicBezTo>
                  <a:pt x="3545" y="3326"/>
                  <a:pt x="3579" y="3367"/>
                  <a:pt x="3584" y="3450"/>
                </a:cubicBezTo>
                <a:cubicBezTo>
                  <a:pt x="3595" y="3658"/>
                  <a:pt x="3581" y="3673"/>
                  <a:pt x="3352" y="3673"/>
                </a:cubicBezTo>
                <a:lnTo>
                  <a:pt x="3302" y="3673"/>
                </a:lnTo>
                <a:cubicBezTo>
                  <a:pt x="3140" y="3673"/>
                  <a:pt x="3047" y="3517"/>
                  <a:pt x="3133" y="3379"/>
                </a:cubicBezTo>
                <a:cubicBezTo>
                  <a:pt x="3151" y="3350"/>
                  <a:pt x="3201" y="3333"/>
                  <a:pt x="3238" y="3329"/>
                </a:cubicBezTo>
                <a:cubicBezTo>
                  <a:pt x="3270" y="3325"/>
                  <a:pt x="3301" y="3324"/>
                  <a:pt x="3334" y="3324"/>
                </a:cubicBezTo>
                <a:close/>
                <a:moveTo>
                  <a:pt x="9567" y="3323"/>
                </a:moveTo>
                <a:cubicBezTo>
                  <a:pt x="9607" y="3323"/>
                  <a:pt x="9646" y="3326"/>
                  <a:pt x="9684" y="3332"/>
                </a:cubicBezTo>
                <a:cubicBezTo>
                  <a:pt x="9812" y="3355"/>
                  <a:pt x="9760" y="3468"/>
                  <a:pt x="9768" y="3548"/>
                </a:cubicBezTo>
                <a:cubicBezTo>
                  <a:pt x="9776" y="3621"/>
                  <a:pt x="9744" y="3669"/>
                  <a:pt x="9665" y="3672"/>
                </a:cubicBezTo>
                <a:cubicBezTo>
                  <a:pt x="9644" y="3673"/>
                  <a:pt x="9623" y="3674"/>
                  <a:pt x="9603" y="3674"/>
                </a:cubicBezTo>
                <a:cubicBezTo>
                  <a:pt x="9582" y="3674"/>
                  <a:pt x="9561" y="3673"/>
                  <a:pt x="9541" y="3673"/>
                </a:cubicBezTo>
                <a:lnTo>
                  <a:pt x="9490" y="3673"/>
                </a:lnTo>
                <a:cubicBezTo>
                  <a:pt x="9324" y="3673"/>
                  <a:pt x="9238" y="3525"/>
                  <a:pt x="9319" y="3380"/>
                </a:cubicBezTo>
                <a:cubicBezTo>
                  <a:pt x="9330" y="3358"/>
                  <a:pt x="9361" y="3333"/>
                  <a:pt x="9386" y="3332"/>
                </a:cubicBezTo>
                <a:cubicBezTo>
                  <a:pt x="9446" y="3328"/>
                  <a:pt x="9507" y="3323"/>
                  <a:pt x="9567" y="3323"/>
                </a:cubicBezTo>
                <a:close/>
                <a:moveTo>
                  <a:pt x="11296" y="3444"/>
                </a:moveTo>
                <a:cubicBezTo>
                  <a:pt x="11349" y="3444"/>
                  <a:pt x="11402" y="3447"/>
                  <a:pt x="11454" y="3447"/>
                </a:cubicBezTo>
                <a:cubicBezTo>
                  <a:pt x="11456" y="3447"/>
                  <a:pt x="11457" y="3447"/>
                  <a:pt x="11458" y="3447"/>
                </a:cubicBezTo>
                <a:cubicBezTo>
                  <a:pt x="11543" y="3447"/>
                  <a:pt x="11585" y="3491"/>
                  <a:pt x="11590" y="3575"/>
                </a:cubicBezTo>
                <a:cubicBezTo>
                  <a:pt x="11592" y="3612"/>
                  <a:pt x="11592" y="3649"/>
                  <a:pt x="11591" y="3688"/>
                </a:cubicBezTo>
                <a:cubicBezTo>
                  <a:pt x="11588" y="3827"/>
                  <a:pt x="11561" y="3853"/>
                  <a:pt x="11419" y="3854"/>
                </a:cubicBezTo>
                <a:lnTo>
                  <a:pt x="11282" y="3854"/>
                </a:lnTo>
                <a:cubicBezTo>
                  <a:pt x="11062" y="3854"/>
                  <a:pt x="10978" y="3739"/>
                  <a:pt x="11056" y="3530"/>
                </a:cubicBezTo>
                <a:cubicBezTo>
                  <a:pt x="11070" y="3491"/>
                  <a:pt x="11134" y="3457"/>
                  <a:pt x="11180" y="3451"/>
                </a:cubicBezTo>
                <a:cubicBezTo>
                  <a:pt x="11218" y="3446"/>
                  <a:pt x="11257" y="3444"/>
                  <a:pt x="11296" y="3444"/>
                </a:cubicBezTo>
                <a:close/>
                <a:moveTo>
                  <a:pt x="1484" y="3443"/>
                </a:moveTo>
                <a:cubicBezTo>
                  <a:pt x="1521" y="3443"/>
                  <a:pt x="1560" y="3447"/>
                  <a:pt x="1597" y="3447"/>
                </a:cubicBezTo>
                <a:cubicBezTo>
                  <a:pt x="1831" y="3447"/>
                  <a:pt x="1903" y="3540"/>
                  <a:pt x="1834" y="3764"/>
                </a:cubicBezTo>
                <a:cubicBezTo>
                  <a:pt x="1822" y="3801"/>
                  <a:pt x="1770" y="3838"/>
                  <a:pt x="1728" y="3850"/>
                </a:cubicBezTo>
                <a:cubicBezTo>
                  <a:pt x="1709" y="3855"/>
                  <a:pt x="1689" y="3857"/>
                  <a:pt x="1668" y="3857"/>
                </a:cubicBezTo>
                <a:cubicBezTo>
                  <a:pt x="1635" y="3857"/>
                  <a:pt x="1601" y="3853"/>
                  <a:pt x="1567" y="3853"/>
                </a:cubicBezTo>
                <a:lnTo>
                  <a:pt x="1567" y="3854"/>
                </a:lnTo>
                <a:lnTo>
                  <a:pt x="1542" y="3854"/>
                </a:lnTo>
                <a:cubicBezTo>
                  <a:pt x="1307" y="3854"/>
                  <a:pt x="1246" y="3780"/>
                  <a:pt x="1304" y="3550"/>
                </a:cubicBezTo>
                <a:cubicBezTo>
                  <a:pt x="1314" y="3508"/>
                  <a:pt x="1368" y="3464"/>
                  <a:pt x="1411" y="3451"/>
                </a:cubicBezTo>
                <a:cubicBezTo>
                  <a:pt x="1434" y="3445"/>
                  <a:pt x="1459" y="3443"/>
                  <a:pt x="1484" y="3443"/>
                </a:cubicBezTo>
                <a:close/>
                <a:moveTo>
                  <a:pt x="7330" y="4008"/>
                </a:moveTo>
                <a:lnTo>
                  <a:pt x="7330" y="4399"/>
                </a:lnTo>
                <a:lnTo>
                  <a:pt x="7010" y="4399"/>
                </a:lnTo>
                <a:lnTo>
                  <a:pt x="7010" y="4008"/>
                </a:lnTo>
                <a:close/>
                <a:moveTo>
                  <a:pt x="5881" y="4006"/>
                </a:moveTo>
                <a:lnTo>
                  <a:pt x="5881" y="4400"/>
                </a:lnTo>
                <a:lnTo>
                  <a:pt x="5561" y="4400"/>
                </a:lnTo>
                <a:lnTo>
                  <a:pt x="5561" y="4006"/>
                </a:lnTo>
                <a:close/>
                <a:moveTo>
                  <a:pt x="6617" y="4006"/>
                </a:moveTo>
                <a:lnTo>
                  <a:pt x="6617" y="4400"/>
                </a:lnTo>
                <a:lnTo>
                  <a:pt x="6273" y="4400"/>
                </a:lnTo>
                <a:lnTo>
                  <a:pt x="6273" y="4006"/>
                </a:lnTo>
                <a:close/>
                <a:moveTo>
                  <a:pt x="5154" y="4110"/>
                </a:moveTo>
                <a:cubicBezTo>
                  <a:pt x="5243" y="4417"/>
                  <a:pt x="5140" y="4629"/>
                  <a:pt x="4853" y="4766"/>
                </a:cubicBezTo>
                <a:cubicBezTo>
                  <a:pt x="4853" y="4601"/>
                  <a:pt x="4851" y="4435"/>
                  <a:pt x="4856" y="4267"/>
                </a:cubicBezTo>
                <a:cubicBezTo>
                  <a:pt x="4856" y="4248"/>
                  <a:pt x="4893" y="4225"/>
                  <a:pt x="4915" y="4214"/>
                </a:cubicBezTo>
                <a:cubicBezTo>
                  <a:pt x="4994" y="4177"/>
                  <a:pt x="5075" y="4144"/>
                  <a:pt x="5154" y="4110"/>
                </a:cubicBezTo>
                <a:close/>
                <a:moveTo>
                  <a:pt x="7735" y="4110"/>
                </a:moveTo>
                <a:lnTo>
                  <a:pt x="7735" y="4110"/>
                </a:lnTo>
                <a:cubicBezTo>
                  <a:pt x="7818" y="4146"/>
                  <a:pt x="7902" y="4180"/>
                  <a:pt x="7983" y="4220"/>
                </a:cubicBezTo>
                <a:cubicBezTo>
                  <a:pt x="8007" y="4233"/>
                  <a:pt x="8035" y="4267"/>
                  <a:pt x="8037" y="4291"/>
                </a:cubicBezTo>
                <a:cubicBezTo>
                  <a:pt x="8041" y="4449"/>
                  <a:pt x="8038" y="4605"/>
                  <a:pt x="8038" y="4769"/>
                </a:cubicBezTo>
                <a:cubicBezTo>
                  <a:pt x="7761" y="4628"/>
                  <a:pt x="7641" y="4425"/>
                  <a:pt x="7735" y="4110"/>
                </a:cubicBezTo>
                <a:close/>
                <a:moveTo>
                  <a:pt x="8418" y="4412"/>
                </a:moveTo>
                <a:lnTo>
                  <a:pt x="8418" y="4412"/>
                </a:lnTo>
                <a:cubicBezTo>
                  <a:pt x="8583" y="4483"/>
                  <a:pt x="8728" y="4544"/>
                  <a:pt x="8871" y="4611"/>
                </a:cubicBezTo>
                <a:cubicBezTo>
                  <a:pt x="8891" y="4620"/>
                  <a:pt x="8910" y="4655"/>
                  <a:pt x="8910" y="4678"/>
                </a:cubicBezTo>
                <a:cubicBezTo>
                  <a:pt x="8913" y="4961"/>
                  <a:pt x="8912" y="5244"/>
                  <a:pt x="8912" y="5560"/>
                </a:cubicBezTo>
                <a:cubicBezTo>
                  <a:pt x="8741" y="5411"/>
                  <a:pt x="8592" y="5281"/>
                  <a:pt x="8444" y="5150"/>
                </a:cubicBezTo>
                <a:cubicBezTo>
                  <a:pt x="8430" y="5137"/>
                  <a:pt x="8420" y="5113"/>
                  <a:pt x="8420" y="5095"/>
                </a:cubicBezTo>
                <a:cubicBezTo>
                  <a:pt x="8418" y="4874"/>
                  <a:pt x="8418" y="4655"/>
                  <a:pt x="8418" y="4412"/>
                </a:cubicBezTo>
                <a:close/>
                <a:moveTo>
                  <a:pt x="4470" y="4412"/>
                </a:moveTo>
                <a:cubicBezTo>
                  <a:pt x="4470" y="4656"/>
                  <a:pt x="4470" y="4880"/>
                  <a:pt x="4469" y="5103"/>
                </a:cubicBezTo>
                <a:cubicBezTo>
                  <a:pt x="4469" y="5119"/>
                  <a:pt x="4460" y="5137"/>
                  <a:pt x="4449" y="5147"/>
                </a:cubicBezTo>
                <a:cubicBezTo>
                  <a:pt x="4299" y="5280"/>
                  <a:pt x="4150" y="5409"/>
                  <a:pt x="3976" y="5561"/>
                </a:cubicBezTo>
                <a:cubicBezTo>
                  <a:pt x="3976" y="5247"/>
                  <a:pt x="3975" y="4971"/>
                  <a:pt x="3978" y="4696"/>
                </a:cubicBezTo>
                <a:cubicBezTo>
                  <a:pt x="3979" y="4665"/>
                  <a:pt x="4002" y="4621"/>
                  <a:pt x="4026" y="4610"/>
                </a:cubicBezTo>
                <a:cubicBezTo>
                  <a:pt x="4164" y="4543"/>
                  <a:pt x="4306" y="4483"/>
                  <a:pt x="4470" y="4412"/>
                </a:cubicBezTo>
                <a:close/>
                <a:moveTo>
                  <a:pt x="6447" y="377"/>
                </a:moveTo>
                <a:cubicBezTo>
                  <a:pt x="6706" y="377"/>
                  <a:pt x="6965" y="503"/>
                  <a:pt x="7166" y="757"/>
                </a:cubicBezTo>
                <a:cubicBezTo>
                  <a:pt x="7280" y="901"/>
                  <a:pt x="7412" y="973"/>
                  <a:pt x="7558" y="973"/>
                </a:cubicBezTo>
                <a:cubicBezTo>
                  <a:pt x="7648" y="973"/>
                  <a:pt x="7744" y="946"/>
                  <a:pt x="7845" y="890"/>
                </a:cubicBezTo>
                <a:cubicBezTo>
                  <a:pt x="8003" y="804"/>
                  <a:pt x="8165" y="762"/>
                  <a:pt x="8320" y="762"/>
                </a:cubicBezTo>
                <a:cubicBezTo>
                  <a:pt x="8624" y="762"/>
                  <a:pt x="8903" y="922"/>
                  <a:pt x="9084" y="1222"/>
                </a:cubicBezTo>
                <a:cubicBezTo>
                  <a:pt x="9191" y="1401"/>
                  <a:pt x="9337" y="1492"/>
                  <a:pt x="9512" y="1492"/>
                </a:cubicBezTo>
                <a:cubicBezTo>
                  <a:pt x="9576" y="1492"/>
                  <a:pt x="9645" y="1480"/>
                  <a:pt x="9717" y="1455"/>
                </a:cubicBezTo>
                <a:cubicBezTo>
                  <a:pt x="9832" y="1416"/>
                  <a:pt x="9945" y="1398"/>
                  <a:pt x="10053" y="1398"/>
                </a:cubicBezTo>
                <a:cubicBezTo>
                  <a:pt x="10483" y="1398"/>
                  <a:pt x="10840" y="1690"/>
                  <a:pt x="10924" y="2160"/>
                </a:cubicBezTo>
                <a:cubicBezTo>
                  <a:pt x="10971" y="2419"/>
                  <a:pt x="11154" y="2594"/>
                  <a:pt x="11401" y="2594"/>
                </a:cubicBezTo>
                <a:cubicBezTo>
                  <a:pt x="11430" y="2594"/>
                  <a:pt x="11459" y="2591"/>
                  <a:pt x="11490" y="2586"/>
                </a:cubicBezTo>
                <a:cubicBezTo>
                  <a:pt x="11533" y="2579"/>
                  <a:pt x="11576" y="2576"/>
                  <a:pt x="11620" y="2576"/>
                </a:cubicBezTo>
                <a:cubicBezTo>
                  <a:pt x="12061" y="2576"/>
                  <a:pt x="12521" y="2924"/>
                  <a:pt x="12512" y="3507"/>
                </a:cubicBezTo>
                <a:cubicBezTo>
                  <a:pt x="12502" y="4228"/>
                  <a:pt x="12510" y="4950"/>
                  <a:pt x="12510" y="5671"/>
                </a:cubicBezTo>
                <a:lnTo>
                  <a:pt x="12510" y="5799"/>
                </a:lnTo>
                <a:cubicBezTo>
                  <a:pt x="12362" y="5735"/>
                  <a:pt x="12228" y="5677"/>
                  <a:pt x="12096" y="5618"/>
                </a:cubicBezTo>
                <a:cubicBezTo>
                  <a:pt x="11927" y="5544"/>
                  <a:pt x="11757" y="5473"/>
                  <a:pt x="11591" y="5393"/>
                </a:cubicBezTo>
                <a:cubicBezTo>
                  <a:pt x="11555" y="5376"/>
                  <a:pt x="11510" y="5327"/>
                  <a:pt x="11510" y="5291"/>
                </a:cubicBezTo>
                <a:cubicBezTo>
                  <a:pt x="11503" y="4944"/>
                  <a:pt x="11506" y="4597"/>
                  <a:pt x="11506" y="4244"/>
                </a:cubicBezTo>
                <a:cubicBezTo>
                  <a:pt x="11554" y="4230"/>
                  <a:pt x="11598" y="4220"/>
                  <a:pt x="11639" y="4204"/>
                </a:cubicBezTo>
                <a:cubicBezTo>
                  <a:pt x="11876" y="4122"/>
                  <a:pt x="11977" y="3934"/>
                  <a:pt x="11968" y="3594"/>
                </a:cubicBezTo>
                <a:cubicBezTo>
                  <a:pt x="11962" y="3335"/>
                  <a:pt x="11840" y="3134"/>
                  <a:pt x="11611" y="3096"/>
                </a:cubicBezTo>
                <a:cubicBezTo>
                  <a:pt x="11517" y="3080"/>
                  <a:pt x="11419" y="3073"/>
                  <a:pt x="11322" y="3073"/>
                </a:cubicBezTo>
                <a:cubicBezTo>
                  <a:pt x="11222" y="3073"/>
                  <a:pt x="11123" y="3081"/>
                  <a:pt x="11026" y="3096"/>
                </a:cubicBezTo>
                <a:cubicBezTo>
                  <a:pt x="10814" y="3128"/>
                  <a:pt x="10679" y="3326"/>
                  <a:pt x="10670" y="3541"/>
                </a:cubicBezTo>
                <a:cubicBezTo>
                  <a:pt x="10669" y="3584"/>
                  <a:pt x="10670" y="3625"/>
                  <a:pt x="10670" y="3668"/>
                </a:cubicBezTo>
                <a:cubicBezTo>
                  <a:pt x="10670" y="4001"/>
                  <a:pt x="10793" y="4157"/>
                  <a:pt x="11121" y="4240"/>
                </a:cubicBezTo>
                <a:lnTo>
                  <a:pt x="11121" y="5189"/>
                </a:lnTo>
                <a:cubicBezTo>
                  <a:pt x="10817" y="5053"/>
                  <a:pt x="10522" y="4925"/>
                  <a:pt x="10228" y="4796"/>
                </a:cubicBezTo>
                <a:cubicBezTo>
                  <a:pt x="10178" y="4773"/>
                  <a:pt x="10128" y="4752"/>
                  <a:pt x="10079" y="4729"/>
                </a:cubicBezTo>
                <a:cubicBezTo>
                  <a:pt x="9687" y="4555"/>
                  <a:pt x="9686" y="4555"/>
                  <a:pt x="9727" y="4122"/>
                </a:cubicBezTo>
                <a:cubicBezTo>
                  <a:pt x="9730" y="4092"/>
                  <a:pt x="9764" y="4049"/>
                  <a:pt x="9793" y="4038"/>
                </a:cubicBezTo>
                <a:cubicBezTo>
                  <a:pt x="10141" y="3902"/>
                  <a:pt x="10262" y="3470"/>
                  <a:pt x="10070" y="3150"/>
                </a:cubicBezTo>
                <a:cubicBezTo>
                  <a:pt x="9989" y="3014"/>
                  <a:pt x="9763" y="2949"/>
                  <a:pt x="9538" y="2949"/>
                </a:cubicBezTo>
                <a:cubicBezTo>
                  <a:pt x="9316" y="2949"/>
                  <a:pt x="9095" y="3013"/>
                  <a:pt x="9016" y="3134"/>
                </a:cubicBezTo>
                <a:cubicBezTo>
                  <a:pt x="8812" y="3444"/>
                  <a:pt x="8932" y="3905"/>
                  <a:pt x="9275" y="4036"/>
                </a:cubicBezTo>
                <a:cubicBezTo>
                  <a:pt x="9305" y="4048"/>
                  <a:pt x="9340" y="4087"/>
                  <a:pt x="9343" y="4119"/>
                </a:cubicBezTo>
                <a:cubicBezTo>
                  <a:pt x="9353" y="4204"/>
                  <a:pt x="9346" y="4292"/>
                  <a:pt x="9346" y="4402"/>
                </a:cubicBezTo>
                <a:cubicBezTo>
                  <a:pt x="9286" y="4376"/>
                  <a:pt x="9241" y="4359"/>
                  <a:pt x="9198" y="4341"/>
                </a:cubicBezTo>
                <a:cubicBezTo>
                  <a:pt x="8691" y="4117"/>
                  <a:pt x="8186" y="3892"/>
                  <a:pt x="7678" y="3673"/>
                </a:cubicBezTo>
                <a:cubicBezTo>
                  <a:pt x="7609" y="3643"/>
                  <a:pt x="7526" y="3625"/>
                  <a:pt x="7449" y="3625"/>
                </a:cubicBezTo>
                <a:cubicBezTo>
                  <a:pt x="7080" y="3623"/>
                  <a:pt x="6711" y="3622"/>
                  <a:pt x="6342" y="3622"/>
                </a:cubicBezTo>
                <a:cubicBezTo>
                  <a:pt x="6040" y="3622"/>
                  <a:pt x="5739" y="3622"/>
                  <a:pt x="5437" y="3624"/>
                </a:cubicBezTo>
                <a:cubicBezTo>
                  <a:pt x="5361" y="3625"/>
                  <a:pt x="5280" y="3643"/>
                  <a:pt x="5208" y="3675"/>
                </a:cubicBezTo>
                <a:cubicBezTo>
                  <a:pt x="4698" y="3895"/>
                  <a:pt x="4188" y="4123"/>
                  <a:pt x="3679" y="4348"/>
                </a:cubicBezTo>
                <a:cubicBezTo>
                  <a:pt x="3642" y="4363"/>
                  <a:pt x="3602" y="4378"/>
                  <a:pt x="3552" y="4398"/>
                </a:cubicBezTo>
                <a:lnTo>
                  <a:pt x="3552" y="4053"/>
                </a:lnTo>
                <a:cubicBezTo>
                  <a:pt x="3707" y="4016"/>
                  <a:pt x="3852" y="3947"/>
                  <a:pt x="3911" y="3789"/>
                </a:cubicBezTo>
                <a:cubicBezTo>
                  <a:pt x="4044" y="3427"/>
                  <a:pt x="3963" y="2948"/>
                  <a:pt x="3445" y="2948"/>
                </a:cubicBezTo>
                <a:cubicBezTo>
                  <a:pt x="3430" y="2948"/>
                  <a:pt x="3415" y="2948"/>
                  <a:pt x="3400" y="2949"/>
                </a:cubicBezTo>
                <a:cubicBezTo>
                  <a:pt x="3296" y="2955"/>
                  <a:pt x="3189" y="2949"/>
                  <a:pt x="3088" y="2971"/>
                </a:cubicBezTo>
                <a:cubicBezTo>
                  <a:pt x="2892" y="3012"/>
                  <a:pt x="2747" y="3185"/>
                  <a:pt x="2746" y="3385"/>
                </a:cubicBezTo>
                <a:cubicBezTo>
                  <a:pt x="2746" y="3517"/>
                  <a:pt x="2753" y="3653"/>
                  <a:pt x="2790" y="3779"/>
                </a:cubicBezTo>
                <a:cubicBezTo>
                  <a:pt x="2827" y="3910"/>
                  <a:pt x="2938" y="3993"/>
                  <a:pt x="3071" y="4026"/>
                </a:cubicBezTo>
                <a:cubicBezTo>
                  <a:pt x="3148" y="4046"/>
                  <a:pt x="3170" y="4083"/>
                  <a:pt x="3165" y="4157"/>
                </a:cubicBezTo>
                <a:cubicBezTo>
                  <a:pt x="3160" y="4271"/>
                  <a:pt x="3168" y="4383"/>
                  <a:pt x="3161" y="4497"/>
                </a:cubicBezTo>
                <a:cubicBezTo>
                  <a:pt x="3160" y="4531"/>
                  <a:pt x="3137" y="4575"/>
                  <a:pt x="3108" y="4595"/>
                </a:cubicBezTo>
                <a:cubicBezTo>
                  <a:pt x="3061" y="4628"/>
                  <a:pt x="3003" y="4645"/>
                  <a:pt x="2949" y="4669"/>
                </a:cubicBezTo>
                <a:cubicBezTo>
                  <a:pt x="2559" y="4840"/>
                  <a:pt x="2169" y="5012"/>
                  <a:pt x="1768" y="5189"/>
                </a:cubicBezTo>
                <a:lnTo>
                  <a:pt x="1768" y="4242"/>
                </a:lnTo>
                <a:cubicBezTo>
                  <a:pt x="1805" y="4231"/>
                  <a:pt x="1848" y="4220"/>
                  <a:pt x="1890" y="4205"/>
                </a:cubicBezTo>
                <a:cubicBezTo>
                  <a:pt x="2080" y="4139"/>
                  <a:pt x="2208" y="3969"/>
                  <a:pt x="2216" y="3770"/>
                </a:cubicBezTo>
                <a:cubicBezTo>
                  <a:pt x="2221" y="3690"/>
                  <a:pt x="2221" y="3611"/>
                  <a:pt x="2216" y="3531"/>
                </a:cubicBezTo>
                <a:cubicBezTo>
                  <a:pt x="2205" y="3286"/>
                  <a:pt x="2010" y="3086"/>
                  <a:pt x="1765" y="3073"/>
                </a:cubicBezTo>
                <a:cubicBezTo>
                  <a:pt x="1701" y="3069"/>
                  <a:pt x="1636" y="3068"/>
                  <a:pt x="1571" y="3068"/>
                </a:cubicBezTo>
                <a:cubicBezTo>
                  <a:pt x="1506" y="3068"/>
                  <a:pt x="1441" y="3069"/>
                  <a:pt x="1375" y="3073"/>
                </a:cubicBezTo>
                <a:cubicBezTo>
                  <a:pt x="1145" y="3083"/>
                  <a:pt x="957" y="3261"/>
                  <a:pt x="927" y="3491"/>
                </a:cubicBezTo>
                <a:cubicBezTo>
                  <a:pt x="920" y="3548"/>
                  <a:pt x="920" y="3608"/>
                  <a:pt x="920" y="3666"/>
                </a:cubicBezTo>
                <a:cubicBezTo>
                  <a:pt x="920" y="4001"/>
                  <a:pt x="1047" y="4160"/>
                  <a:pt x="1383" y="4241"/>
                </a:cubicBezTo>
                <a:cubicBezTo>
                  <a:pt x="1383" y="4598"/>
                  <a:pt x="1383" y="4951"/>
                  <a:pt x="1380" y="5302"/>
                </a:cubicBezTo>
                <a:cubicBezTo>
                  <a:pt x="1380" y="5328"/>
                  <a:pt x="1357" y="5368"/>
                  <a:pt x="1334" y="5378"/>
                </a:cubicBezTo>
                <a:cubicBezTo>
                  <a:pt x="1023" y="5519"/>
                  <a:pt x="710" y="5657"/>
                  <a:pt x="385" y="5799"/>
                </a:cubicBezTo>
                <a:cubicBezTo>
                  <a:pt x="382" y="5751"/>
                  <a:pt x="378" y="5718"/>
                  <a:pt x="378" y="5687"/>
                </a:cubicBezTo>
                <a:cubicBezTo>
                  <a:pt x="378" y="4952"/>
                  <a:pt x="377" y="4218"/>
                  <a:pt x="378" y="3486"/>
                </a:cubicBezTo>
                <a:cubicBezTo>
                  <a:pt x="381" y="2993"/>
                  <a:pt x="708" y="2630"/>
                  <a:pt x="1195" y="2582"/>
                </a:cubicBezTo>
                <a:cubicBezTo>
                  <a:pt x="1212" y="2580"/>
                  <a:pt x="1229" y="2580"/>
                  <a:pt x="1246" y="2580"/>
                </a:cubicBezTo>
                <a:cubicBezTo>
                  <a:pt x="1299" y="2580"/>
                  <a:pt x="1353" y="2586"/>
                  <a:pt x="1407" y="2591"/>
                </a:cubicBezTo>
                <a:cubicBezTo>
                  <a:pt x="1426" y="2592"/>
                  <a:pt x="1446" y="2593"/>
                  <a:pt x="1465" y="2593"/>
                </a:cubicBezTo>
                <a:cubicBezTo>
                  <a:pt x="1726" y="2593"/>
                  <a:pt x="1926" y="2432"/>
                  <a:pt x="1962" y="2164"/>
                </a:cubicBezTo>
                <a:cubicBezTo>
                  <a:pt x="2025" y="1705"/>
                  <a:pt x="2436" y="1391"/>
                  <a:pt x="2860" y="1391"/>
                </a:cubicBezTo>
                <a:cubicBezTo>
                  <a:pt x="2968" y="1391"/>
                  <a:pt x="3077" y="1412"/>
                  <a:pt x="3181" y="1455"/>
                </a:cubicBezTo>
                <a:cubicBezTo>
                  <a:pt x="3249" y="1484"/>
                  <a:pt x="3316" y="1497"/>
                  <a:pt x="3379" y="1497"/>
                </a:cubicBezTo>
                <a:cubicBezTo>
                  <a:pt x="3548" y="1497"/>
                  <a:pt x="3696" y="1403"/>
                  <a:pt x="3797" y="1238"/>
                </a:cubicBezTo>
                <a:cubicBezTo>
                  <a:pt x="3987" y="925"/>
                  <a:pt x="4261" y="761"/>
                  <a:pt x="4564" y="761"/>
                </a:cubicBezTo>
                <a:cubicBezTo>
                  <a:pt x="4721" y="761"/>
                  <a:pt x="4886" y="805"/>
                  <a:pt x="5050" y="895"/>
                </a:cubicBezTo>
                <a:cubicBezTo>
                  <a:pt x="5146" y="947"/>
                  <a:pt x="5238" y="973"/>
                  <a:pt x="5326" y="973"/>
                </a:cubicBezTo>
                <a:cubicBezTo>
                  <a:pt x="5473" y="973"/>
                  <a:pt x="5608" y="901"/>
                  <a:pt x="5721" y="761"/>
                </a:cubicBezTo>
                <a:cubicBezTo>
                  <a:pt x="5925" y="505"/>
                  <a:pt x="6186" y="377"/>
                  <a:pt x="6447" y="377"/>
                </a:cubicBezTo>
                <a:close/>
                <a:moveTo>
                  <a:pt x="3598" y="4797"/>
                </a:moveTo>
                <a:cubicBezTo>
                  <a:pt x="3598" y="5157"/>
                  <a:pt x="3599" y="5493"/>
                  <a:pt x="3596" y="5829"/>
                </a:cubicBezTo>
                <a:cubicBezTo>
                  <a:pt x="3596" y="5859"/>
                  <a:pt x="3586" y="5899"/>
                  <a:pt x="3566" y="5917"/>
                </a:cubicBezTo>
                <a:cubicBezTo>
                  <a:pt x="3421" y="6049"/>
                  <a:pt x="3273" y="6177"/>
                  <a:pt x="3100" y="6330"/>
                </a:cubicBezTo>
                <a:lnTo>
                  <a:pt x="3100" y="6155"/>
                </a:lnTo>
                <a:cubicBezTo>
                  <a:pt x="3100" y="5812"/>
                  <a:pt x="3104" y="5467"/>
                  <a:pt x="3097" y="5123"/>
                </a:cubicBezTo>
                <a:cubicBezTo>
                  <a:pt x="3096" y="5036"/>
                  <a:pt x="3125" y="4997"/>
                  <a:pt x="3202" y="4968"/>
                </a:cubicBezTo>
                <a:cubicBezTo>
                  <a:pt x="3330" y="4918"/>
                  <a:pt x="3454" y="4860"/>
                  <a:pt x="3598" y="4797"/>
                </a:cubicBezTo>
                <a:close/>
                <a:moveTo>
                  <a:pt x="9290" y="4795"/>
                </a:moveTo>
                <a:cubicBezTo>
                  <a:pt x="9455" y="4867"/>
                  <a:pt x="9601" y="4928"/>
                  <a:pt x="9743" y="4997"/>
                </a:cubicBezTo>
                <a:cubicBezTo>
                  <a:pt x="9766" y="5006"/>
                  <a:pt x="9787" y="5048"/>
                  <a:pt x="9787" y="5073"/>
                </a:cubicBezTo>
                <a:cubicBezTo>
                  <a:pt x="9790" y="5480"/>
                  <a:pt x="9788" y="5886"/>
                  <a:pt x="9788" y="6330"/>
                </a:cubicBezTo>
                <a:cubicBezTo>
                  <a:pt x="9612" y="6173"/>
                  <a:pt x="9457" y="6037"/>
                  <a:pt x="9305" y="5899"/>
                </a:cubicBezTo>
                <a:cubicBezTo>
                  <a:pt x="9290" y="5884"/>
                  <a:pt x="9290" y="5852"/>
                  <a:pt x="9290" y="5827"/>
                </a:cubicBezTo>
                <a:cubicBezTo>
                  <a:pt x="9290" y="5492"/>
                  <a:pt x="9290" y="5156"/>
                  <a:pt x="9290" y="4795"/>
                </a:cubicBezTo>
                <a:close/>
                <a:moveTo>
                  <a:pt x="10167" y="5182"/>
                </a:moveTo>
                <a:lnTo>
                  <a:pt x="10167" y="5182"/>
                </a:lnTo>
                <a:cubicBezTo>
                  <a:pt x="10329" y="5253"/>
                  <a:pt x="10480" y="5318"/>
                  <a:pt x="10628" y="5388"/>
                </a:cubicBezTo>
                <a:cubicBezTo>
                  <a:pt x="10645" y="5396"/>
                  <a:pt x="10658" y="5438"/>
                  <a:pt x="10658" y="5462"/>
                </a:cubicBezTo>
                <a:cubicBezTo>
                  <a:pt x="10658" y="5990"/>
                  <a:pt x="10655" y="6516"/>
                  <a:pt x="10653" y="7044"/>
                </a:cubicBezTo>
                <a:cubicBezTo>
                  <a:pt x="10653" y="7047"/>
                  <a:pt x="10651" y="7051"/>
                  <a:pt x="10639" y="7072"/>
                </a:cubicBezTo>
                <a:cubicBezTo>
                  <a:pt x="10490" y="6941"/>
                  <a:pt x="10347" y="6821"/>
                  <a:pt x="10209" y="6694"/>
                </a:cubicBezTo>
                <a:cubicBezTo>
                  <a:pt x="10185" y="6673"/>
                  <a:pt x="10168" y="6630"/>
                  <a:pt x="10168" y="6597"/>
                </a:cubicBezTo>
                <a:cubicBezTo>
                  <a:pt x="10165" y="6133"/>
                  <a:pt x="10167" y="5670"/>
                  <a:pt x="10167" y="5182"/>
                </a:cubicBezTo>
                <a:close/>
                <a:moveTo>
                  <a:pt x="2723" y="5183"/>
                </a:moveTo>
                <a:cubicBezTo>
                  <a:pt x="2723" y="5671"/>
                  <a:pt x="2723" y="6140"/>
                  <a:pt x="2720" y="6609"/>
                </a:cubicBezTo>
                <a:cubicBezTo>
                  <a:pt x="2720" y="6637"/>
                  <a:pt x="2703" y="6674"/>
                  <a:pt x="2682" y="6694"/>
                </a:cubicBezTo>
                <a:cubicBezTo>
                  <a:pt x="2542" y="6819"/>
                  <a:pt x="2400" y="6941"/>
                  <a:pt x="2239" y="7082"/>
                </a:cubicBezTo>
                <a:cubicBezTo>
                  <a:pt x="2235" y="7024"/>
                  <a:pt x="2230" y="6986"/>
                  <a:pt x="2230" y="6947"/>
                </a:cubicBezTo>
                <a:cubicBezTo>
                  <a:pt x="2229" y="6471"/>
                  <a:pt x="2232" y="5992"/>
                  <a:pt x="2228" y="5516"/>
                </a:cubicBezTo>
                <a:cubicBezTo>
                  <a:pt x="2226" y="5428"/>
                  <a:pt x="2253" y="5381"/>
                  <a:pt x="2337" y="5349"/>
                </a:cubicBezTo>
                <a:cubicBezTo>
                  <a:pt x="2461" y="5302"/>
                  <a:pt x="2580" y="5244"/>
                  <a:pt x="2723" y="5183"/>
                </a:cubicBezTo>
                <a:close/>
                <a:moveTo>
                  <a:pt x="1852" y="5566"/>
                </a:moveTo>
                <a:lnTo>
                  <a:pt x="1852" y="6058"/>
                </a:lnTo>
                <a:cubicBezTo>
                  <a:pt x="1852" y="6476"/>
                  <a:pt x="1855" y="6895"/>
                  <a:pt x="1848" y="7314"/>
                </a:cubicBezTo>
                <a:cubicBezTo>
                  <a:pt x="1848" y="7374"/>
                  <a:pt x="1811" y="7448"/>
                  <a:pt x="1767" y="7492"/>
                </a:cubicBezTo>
                <a:cubicBezTo>
                  <a:pt x="1646" y="7613"/>
                  <a:pt x="1512" y="7720"/>
                  <a:pt x="1368" y="7845"/>
                </a:cubicBezTo>
                <a:cubicBezTo>
                  <a:pt x="1364" y="7798"/>
                  <a:pt x="1358" y="7768"/>
                  <a:pt x="1358" y="7737"/>
                </a:cubicBezTo>
                <a:cubicBezTo>
                  <a:pt x="1357" y="7122"/>
                  <a:pt x="1360" y="6506"/>
                  <a:pt x="1355" y="5890"/>
                </a:cubicBezTo>
                <a:cubicBezTo>
                  <a:pt x="1355" y="5805"/>
                  <a:pt x="1384" y="5765"/>
                  <a:pt x="1462" y="5735"/>
                </a:cubicBezTo>
                <a:cubicBezTo>
                  <a:pt x="1586" y="5689"/>
                  <a:pt x="1705" y="5630"/>
                  <a:pt x="1852" y="5566"/>
                </a:cubicBezTo>
                <a:close/>
                <a:moveTo>
                  <a:pt x="11057" y="5576"/>
                </a:moveTo>
                <a:cubicBezTo>
                  <a:pt x="11204" y="5640"/>
                  <a:pt x="11351" y="5702"/>
                  <a:pt x="11497" y="5769"/>
                </a:cubicBezTo>
                <a:cubicBezTo>
                  <a:pt x="11514" y="5776"/>
                  <a:pt x="11528" y="5809"/>
                  <a:pt x="11528" y="5829"/>
                </a:cubicBezTo>
                <a:cubicBezTo>
                  <a:pt x="11530" y="6495"/>
                  <a:pt x="11530" y="7159"/>
                  <a:pt x="11530" y="7853"/>
                </a:cubicBezTo>
                <a:cubicBezTo>
                  <a:pt x="11363" y="7707"/>
                  <a:pt x="11220" y="7585"/>
                  <a:pt x="11082" y="7458"/>
                </a:cubicBezTo>
                <a:cubicBezTo>
                  <a:pt x="11057" y="7437"/>
                  <a:pt x="11039" y="7394"/>
                  <a:pt x="11039" y="7361"/>
                </a:cubicBezTo>
                <a:cubicBezTo>
                  <a:pt x="11038" y="6779"/>
                  <a:pt x="11039" y="6197"/>
                  <a:pt x="11040" y="5615"/>
                </a:cubicBezTo>
                <a:cubicBezTo>
                  <a:pt x="11040" y="5608"/>
                  <a:pt x="11046" y="5601"/>
                  <a:pt x="11057" y="5576"/>
                </a:cubicBezTo>
                <a:close/>
                <a:moveTo>
                  <a:pt x="973" y="5953"/>
                </a:moveTo>
                <a:cubicBezTo>
                  <a:pt x="977" y="6008"/>
                  <a:pt x="980" y="6044"/>
                  <a:pt x="980" y="6079"/>
                </a:cubicBezTo>
                <a:cubicBezTo>
                  <a:pt x="980" y="6745"/>
                  <a:pt x="978" y="7411"/>
                  <a:pt x="983" y="8077"/>
                </a:cubicBezTo>
                <a:cubicBezTo>
                  <a:pt x="983" y="8157"/>
                  <a:pt x="960" y="8209"/>
                  <a:pt x="899" y="8259"/>
                </a:cubicBezTo>
                <a:cubicBezTo>
                  <a:pt x="729" y="8400"/>
                  <a:pt x="566" y="8548"/>
                  <a:pt x="378" y="8711"/>
                </a:cubicBezTo>
                <a:lnTo>
                  <a:pt x="378" y="8576"/>
                </a:lnTo>
                <a:cubicBezTo>
                  <a:pt x="378" y="7835"/>
                  <a:pt x="381" y="7094"/>
                  <a:pt x="377" y="6352"/>
                </a:cubicBezTo>
                <a:cubicBezTo>
                  <a:pt x="375" y="6249"/>
                  <a:pt x="405" y="6195"/>
                  <a:pt x="505" y="6158"/>
                </a:cubicBezTo>
                <a:cubicBezTo>
                  <a:pt x="660" y="6099"/>
                  <a:pt x="809" y="6025"/>
                  <a:pt x="973" y="5953"/>
                </a:cubicBezTo>
                <a:close/>
                <a:moveTo>
                  <a:pt x="11920" y="5953"/>
                </a:moveTo>
                <a:cubicBezTo>
                  <a:pt x="12106" y="6035"/>
                  <a:pt x="12288" y="6109"/>
                  <a:pt x="12460" y="6199"/>
                </a:cubicBezTo>
                <a:cubicBezTo>
                  <a:pt x="12494" y="6216"/>
                  <a:pt x="12507" y="6300"/>
                  <a:pt x="12507" y="6352"/>
                </a:cubicBezTo>
                <a:cubicBezTo>
                  <a:pt x="12510" y="7052"/>
                  <a:pt x="12510" y="7751"/>
                  <a:pt x="12510" y="8451"/>
                </a:cubicBezTo>
                <a:lnTo>
                  <a:pt x="12510" y="8711"/>
                </a:lnTo>
                <a:cubicBezTo>
                  <a:pt x="12304" y="8531"/>
                  <a:pt x="12117" y="8370"/>
                  <a:pt x="11937" y="8205"/>
                </a:cubicBezTo>
                <a:cubicBezTo>
                  <a:pt x="11915" y="8186"/>
                  <a:pt x="11910" y="8145"/>
                  <a:pt x="11910" y="8115"/>
                </a:cubicBezTo>
                <a:cubicBezTo>
                  <a:pt x="11908" y="7415"/>
                  <a:pt x="11908" y="6717"/>
                  <a:pt x="11908" y="6017"/>
                </a:cubicBezTo>
                <a:cubicBezTo>
                  <a:pt x="11908" y="6002"/>
                  <a:pt x="11914" y="5987"/>
                  <a:pt x="11920" y="5953"/>
                </a:cubicBezTo>
                <a:close/>
                <a:moveTo>
                  <a:pt x="5565" y="4785"/>
                </a:moveTo>
                <a:cubicBezTo>
                  <a:pt x="5594" y="4785"/>
                  <a:pt x="5625" y="4788"/>
                  <a:pt x="5658" y="4793"/>
                </a:cubicBezTo>
                <a:cubicBezTo>
                  <a:pt x="5635" y="4836"/>
                  <a:pt x="5618" y="4873"/>
                  <a:pt x="5598" y="4908"/>
                </a:cubicBezTo>
                <a:cubicBezTo>
                  <a:pt x="4178" y="7405"/>
                  <a:pt x="2758" y="9902"/>
                  <a:pt x="1340" y="12399"/>
                </a:cubicBezTo>
                <a:cubicBezTo>
                  <a:pt x="1298" y="12475"/>
                  <a:pt x="1256" y="12511"/>
                  <a:pt x="1171" y="12511"/>
                </a:cubicBezTo>
                <a:cubicBezTo>
                  <a:pt x="1166" y="12511"/>
                  <a:pt x="1161" y="12510"/>
                  <a:pt x="1156" y="12510"/>
                </a:cubicBezTo>
                <a:cubicBezTo>
                  <a:pt x="1081" y="12507"/>
                  <a:pt x="1006" y="12506"/>
                  <a:pt x="931" y="12506"/>
                </a:cubicBezTo>
                <a:cubicBezTo>
                  <a:pt x="832" y="12506"/>
                  <a:pt x="733" y="12508"/>
                  <a:pt x="634" y="12508"/>
                </a:cubicBezTo>
                <a:cubicBezTo>
                  <a:pt x="616" y="12508"/>
                  <a:pt x="597" y="12508"/>
                  <a:pt x="579" y="12507"/>
                </a:cubicBezTo>
                <a:cubicBezTo>
                  <a:pt x="439" y="12506"/>
                  <a:pt x="379" y="12446"/>
                  <a:pt x="379" y="12307"/>
                </a:cubicBezTo>
                <a:cubicBezTo>
                  <a:pt x="378" y="11301"/>
                  <a:pt x="377" y="10295"/>
                  <a:pt x="382" y="9289"/>
                </a:cubicBezTo>
                <a:cubicBezTo>
                  <a:pt x="382" y="9238"/>
                  <a:pt x="426" y="9175"/>
                  <a:pt x="469" y="9138"/>
                </a:cubicBezTo>
                <a:cubicBezTo>
                  <a:pt x="1501" y="8231"/>
                  <a:pt x="2535" y="7326"/>
                  <a:pt x="3571" y="6419"/>
                </a:cubicBezTo>
                <a:cubicBezTo>
                  <a:pt x="4154" y="5909"/>
                  <a:pt x="4740" y="5401"/>
                  <a:pt x="5318" y="4884"/>
                </a:cubicBezTo>
                <a:cubicBezTo>
                  <a:pt x="5397" y="4814"/>
                  <a:pt x="5473" y="4785"/>
                  <a:pt x="5565" y="4785"/>
                </a:cubicBezTo>
                <a:close/>
                <a:moveTo>
                  <a:pt x="6443" y="0"/>
                </a:moveTo>
                <a:cubicBezTo>
                  <a:pt x="6072" y="0"/>
                  <a:pt x="5702" y="165"/>
                  <a:pt x="5447" y="496"/>
                </a:cubicBezTo>
                <a:cubicBezTo>
                  <a:pt x="5402" y="556"/>
                  <a:pt x="5360" y="584"/>
                  <a:pt x="5310" y="584"/>
                </a:cubicBezTo>
                <a:cubicBezTo>
                  <a:pt x="5279" y="584"/>
                  <a:pt x="5244" y="572"/>
                  <a:pt x="5204" y="550"/>
                </a:cubicBezTo>
                <a:cubicBezTo>
                  <a:pt x="4997" y="438"/>
                  <a:pt x="4780" y="384"/>
                  <a:pt x="4569" y="384"/>
                </a:cubicBezTo>
                <a:cubicBezTo>
                  <a:pt x="4141" y="384"/>
                  <a:pt x="3738" y="606"/>
                  <a:pt x="3491" y="1016"/>
                </a:cubicBezTo>
                <a:cubicBezTo>
                  <a:pt x="3451" y="1079"/>
                  <a:pt x="3411" y="1107"/>
                  <a:pt x="3358" y="1107"/>
                </a:cubicBezTo>
                <a:cubicBezTo>
                  <a:pt x="3332" y="1107"/>
                  <a:pt x="3304" y="1101"/>
                  <a:pt x="3272" y="1090"/>
                </a:cubicBezTo>
                <a:cubicBezTo>
                  <a:pt x="3128" y="1040"/>
                  <a:pt x="2983" y="1016"/>
                  <a:pt x="2842" y="1016"/>
                </a:cubicBezTo>
                <a:cubicBezTo>
                  <a:pt x="2255" y="1016"/>
                  <a:pt x="1730" y="1424"/>
                  <a:pt x="1603" y="2044"/>
                </a:cubicBezTo>
                <a:cubicBezTo>
                  <a:pt x="1577" y="2177"/>
                  <a:pt x="1558" y="2213"/>
                  <a:pt x="1472" y="2213"/>
                </a:cubicBezTo>
                <a:cubicBezTo>
                  <a:pt x="1452" y="2213"/>
                  <a:pt x="1427" y="2211"/>
                  <a:pt x="1398" y="2208"/>
                </a:cubicBezTo>
                <a:cubicBezTo>
                  <a:pt x="1352" y="2203"/>
                  <a:pt x="1306" y="2200"/>
                  <a:pt x="1261" y="2200"/>
                </a:cubicBezTo>
                <a:cubicBezTo>
                  <a:pt x="675" y="2200"/>
                  <a:pt x="155" y="2609"/>
                  <a:pt x="28" y="3191"/>
                </a:cubicBezTo>
                <a:cubicBezTo>
                  <a:pt x="22" y="3219"/>
                  <a:pt x="11" y="3247"/>
                  <a:pt x="1" y="3274"/>
                </a:cubicBezTo>
                <a:lnTo>
                  <a:pt x="1" y="12458"/>
                </a:lnTo>
                <a:cubicBezTo>
                  <a:pt x="74" y="12671"/>
                  <a:pt x="217" y="12812"/>
                  <a:pt x="429" y="12886"/>
                </a:cubicBezTo>
                <a:lnTo>
                  <a:pt x="6066" y="12886"/>
                </a:lnTo>
                <a:cubicBezTo>
                  <a:pt x="6152" y="12823"/>
                  <a:pt x="6223" y="12752"/>
                  <a:pt x="6180" y="12634"/>
                </a:cubicBezTo>
                <a:cubicBezTo>
                  <a:pt x="6137" y="12519"/>
                  <a:pt x="6041" y="12507"/>
                  <a:pt x="5934" y="12507"/>
                </a:cubicBezTo>
                <a:cubicBezTo>
                  <a:pt x="5482" y="12508"/>
                  <a:pt x="5031" y="12508"/>
                  <a:pt x="4580" y="12508"/>
                </a:cubicBezTo>
                <a:cubicBezTo>
                  <a:pt x="3677" y="12508"/>
                  <a:pt x="2774" y="12507"/>
                  <a:pt x="1871" y="12507"/>
                </a:cubicBezTo>
                <a:lnTo>
                  <a:pt x="1718" y="12507"/>
                </a:lnTo>
                <a:cubicBezTo>
                  <a:pt x="1747" y="12453"/>
                  <a:pt x="1765" y="12412"/>
                  <a:pt x="1788" y="12374"/>
                </a:cubicBezTo>
                <a:cubicBezTo>
                  <a:pt x="3204" y="9884"/>
                  <a:pt x="4621" y="7394"/>
                  <a:pt x="6035" y="4903"/>
                </a:cubicBezTo>
                <a:cubicBezTo>
                  <a:pt x="6080" y="4823"/>
                  <a:pt x="6126" y="4781"/>
                  <a:pt x="6215" y="4781"/>
                </a:cubicBezTo>
                <a:cubicBezTo>
                  <a:pt x="6222" y="4781"/>
                  <a:pt x="6230" y="4781"/>
                  <a:pt x="6237" y="4782"/>
                </a:cubicBezTo>
                <a:cubicBezTo>
                  <a:pt x="6308" y="4787"/>
                  <a:pt x="6380" y="4789"/>
                  <a:pt x="6451" y="4789"/>
                </a:cubicBezTo>
                <a:cubicBezTo>
                  <a:pt x="6523" y="4789"/>
                  <a:pt x="6594" y="4787"/>
                  <a:pt x="6665" y="4782"/>
                </a:cubicBezTo>
                <a:cubicBezTo>
                  <a:pt x="6672" y="4781"/>
                  <a:pt x="6678" y="4781"/>
                  <a:pt x="6683" y="4781"/>
                </a:cubicBezTo>
                <a:cubicBezTo>
                  <a:pt x="6765" y="4781"/>
                  <a:pt x="6808" y="4818"/>
                  <a:pt x="6849" y="4893"/>
                </a:cubicBezTo>
                <a:cubicBezTo>
                  <a:pt x="7836" y="6634"/>
                  <a:pt x="8827" y="8373"/>
                  <a:pt x="9817" y="10113"/>
                </a:cubicBezTo>
                <a:cubicBezTo>
                  <a:pt x="10245" y="10867"/>
                  <a:pt x="10673" y="11621"/>
                  <a:pt x="11102" y="12375"/>
                </a:cubicBezTo>
                <a:cubicBezTo>
                  <a:pt x="11124" y="12413"/>
                  <a:pt x="11143" y="12453"/>
                  <a:pt x="11171" y="12507"/>
                </a:cubicBezTo>
                <a:lnTo>
                  <a:pt x="7031" y="12507"/>
                </a:lnTo>
                <a:cubicBezTo>
                  <a:pt x="7014" y="12507"/>
                  <a:pt x="6997" y="12508"/>
                  <a:pt x="6981" y="12508"/>
                </a:cubicBezTo>
                <a:cubicBezTo>
                  <a:pt x="6972" y="12508"/>
                  <a:pt x="6964" y="12508"/>
                  <a:pt x="6956" y="12507"/>
                </a:cubicBezTo>
                <a:cubicBezTo>
                  <a:pt x="6944" y="12507"/>
                  <a:pt x="6933" y="12506"/>
                  <a:pt x="6922" y="12506"/>
                </a:cubicBezTo>
                <a:cubicBezTo>
                  <a:pt x="6827" y="12506"/>
                  <a:pt x="6746" y="12531"/>
                  <a:pt x="6709" y="12634"/>
                </a:cubicBezTo>
                <a:cubicBezTo>
                  <a:pt x="6667" y="12752"/>
                  <a:pt x="6738" y="12823"/>
                  <a:pt x="6822" y="12886"/>
                </a:cubicBezTo>
                <a:lnTo>
                  <a:pt x="12460" y="12886"/>
                </a:lnTo>
                <a:cubicBezTo>
                  <a:pt x="12780" y="12771"/>
                  <a:pt x="12904" y="12540"/>
                  <a:pt x="12891" y="12204"/>
                </a:cubicBezTo>
                <a:cubicBezTo>
                  <a:pt x="12876" y="11844"/>
                  <a:pt x="12887" y="11484"/>
                  <a:pt x="12887" y="11123"/>
                </a:cubicBezTo>
                <a:cubicBezTo>
                  <a:pt x="12887" y="10968"/>
                  <a:pt x="12817" y="10878"/>
                  <a:pt x="12699" y="10878"/>
                </a:cubicBezTo>
                <a:cubicBezTo>
                  <a:pt x="12698" y="10878"/>
                  <a:pt x="12697" y="10878"/>
                  <a:pt x="12696" y="10878"/>
                </a:cubicBezTo>
                <a:cubicBezTo>
                  <a:pt x="12578" y="10878"/>
                  <a:pt x="12510" y="10968"/>
                  <a:pt x="12510" y="11126"/>
                </a:cubicBezTo>
                <a:cubicBezTo>
                  <a:pt x="12510" y="11511"/>
                  <a:pt x="12510" y="11897"/>
                  <a:pt x="12510" y="12284"/>
                </a:cubicBezTo>
                <a:cubicBezTo>
                  <a:pt x="12509" y="12455"/>
                  <a:pt x="12456" y="12507"/>
                  <a:pt x="12284" y="12507"/>
                </a:cubicBezTo>
                <a:cubicBezTo>
                  <a:pt x="12262" y="12508"/>
                  <a:pt x="12240" y="12508"/>
                  <a:pt x="12219" y="12508"/>
                </a:cubicBezTo>
                <a:cubicBezTo>
                  <a:pt x="12133" y="12508"/>
                  <a:pt x="12047" y="12507"/>
                  <a:pt x="11962" y="12507"/>
                </a:cubicBezTo>
                <a:cubicBezTo>
                  <a:pt x="11888" y="12507"/>
                  <a:pt x="11815" y="12507"/>
                  <a:pt x="11742" y="12510"/>
                </a:cubicBezTo>
                <a:cubicBezTo>
                  <a:pt x="11736" y="12510"/>
                  <a:pt x="11730" y="12511"/>
                  <a:pt x="11725" y="12511"/>
                </a:cubicBezTo>
                <a:cubicBezTo>
                  <a:pt x="11641" y="12511"/>
                  <a:pt x="11592" y="12479"/>
                  <a:pt x="11547" y="12399"/>
                </a:cubicBezTo>
                <a:cubicBezTo>
                  <a:pt x="10353" y="10292"/>
                  <a:pt x="9155" y="8188"/>
                  <a:pt x="7957" y="6084"/>
                </a:cubicBezTo>
                <a:cubicBezTo>
                  <a:pt x="7735" y="5694"/>
                  <a:pt x="7515" y="5304"/>
                  <a:pt x="7293" y="4914"/>
                </a:cubicBezTo>
                <a:cubicBezTo>
                  <a:pt x="7273" y="4878"/>
                  <a:pt x="7254" y="4841"/>
                  <a:pt x="7229" y="4795"/>
                </a:cubicBezTo>
                <a:cubicBezTo>
                  <a:pt x="7263" y="4788"/>
                  <a:pt x="7296" y="4785"/>
                  <a:pt x="7327" y="4785"/>
                </a:cubicBezTo>
                <a:cubicBezTo>
                  <a:pt x="7414" y="4785"/>
                  <a:pt x="7489" y="4812"/>
                  <a:pt x="7565" y="4880"/>
                </a:cubicBezTo>
                <a:cubicBezTo>
                  <a:pt x="9155" y="6278"/>
                  <a:pt x="10749" y="7674"/>
                  <a:pt x="12346" y="9064"/>
                </a:cubicBezTo>
                <a:cubicBezTo>
                  <a:pt x="12467" y="9171"/>
                  <a:pt x="12523" y="9275"/>
                  <a:pt x="12513" y="9437"/>
                </a:cubicBezTo>
                <a:cubicBezTo>
                  <a:pt x="12499" y="9670"/>
                  <a:pt x="12509" y="9907"/>
                  <a:pt x="12510" y="10141"/>
                </a:cubicBezTo>
                <a:cubicBezTo>
                  <a:pt x="12512" y="10289"/>
                  <a:pt x="12580" y="10372"/>
                  <a:pt x="12699" y="10372"/>
                </a:cubicBezTo>
                <a:cubicBezTo>
                  <a:pt x="12819" y="10372"/>
                  <a:pt x="12887" y="10289"/>
                  <a:pt x="12887" y="10140"/>
                </a:cubicBezTo>
                <a:cubicBezTo>
                  <a:pt x="12887" y="7905"/>
                  <a:pt x="12890" y="5670"/>
                  <a:pt x="12886" y="3434"/>
                </a:cubicBezTo>
                <a:cubicBezTo>
                  <a:pt x="12884" y="2745"/>
                  <a:pt x="12308" y="2200"/>
                  <a:pt x="11636" y="2200"/>
                </a:cubicBezTo>
                <a:cubicBezTo>
                  <a:pt x="11590" y="2200"/>
                  <a:pt x="11543" y="2203"/>
                  <a:pt x="11496" y="2208"/>
                </a:cubicBezTo>
                <a:cubicBezTo>
                  <a:pt x="11466" y="2211"/>
                  <a:pt x="11442" y="2213"/>
                  <a:pt x="11421" y="2213"/>
                </a:cubicBezTo>
                <a:cubicBezTo>
                  <a:pt x="11336" y="2213"/>
                  <a:pt x="11316" y="2179"/>
                  <a:pt x="11291" y="2060"/>
                </a:cubicBezTo>
                <a:cubicBezTo>
                  <a:pt x="11157" y="1422"/>
                  <a:pt x="10647" y="1017"/>
                  <a:pt x="10054" y="1017"/>
                </a:cubicBezTo>
                <a:cubicBezTo>
                  <a:pt x="9909" y="1017"/>
                  <a:pt x="9759" y="1042"/>
                  <a:pt x="9609" y="1092"/>
                </a:cubicBezTo>
                <a:cubicBezTo>
                  <a:pt x="9579" y="1102"/>
                  <a:pt x="9553" y="1108"/>
                  <a:pt x="9530" y="1108"/>
                </a:cubicBezTo>
                <a:cubicBezTo>
                  <a:pt x="9477" y="1108"/>
                  <a:pt x="9439" y="1080"/>
                  <a:pt x="9401" y="1018"/>
                </a:cubicBezTo>
                <a:cubicBezTo>
                  <a:pt x="9148" y="606"/>
                  <a:pt x="8752" y="384"/>
                  <a:pt x="8326" y="384"/>
                </a:cubicBezTo>
                <a:cubicBezTo>
                  <a:pt x="8112" y="384"/>
                  <a:pt x="7891" y="440"/>
                  <a:pt x="7677" y="555"/>
                </a:cubicBezTo>
                <a:cubicBezTo>
                  <a:pt x="7639" y="575"/>
                  <a:pt x="7606" y="585"/>
                  <a:pt x="7577" y="585"/>
                </a:cubicBezTo>
                <a:cubicBezTo>
                  <a:pt x="7528" y="585"/>
                  <a:pt x="7488" y="557"/>
                  <a:pt x="7444" y="501"/>
                </a:cubicBezTo>
                <a:cubicBezTo>
                  <a:pt x="7187" y="167"/>
                  <a:pt x="6815" y="0"/>
                  <a:pt x="644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45"/>
          <p:cNvSpPr/>
          <p:nvPr/>
        </p:nvSpPr>
        <p:spPr>
          <a:xfrm>
            <a:off x="832765" y="1566016"/>
            <a:ext cx="391514" cy="350518"/>
          </a:xfrm>
          <a:custGeom>
            <a:avLst/>
            <a:gdLst/>
            <a:ahLst/>
            <a:cxnLst/>
            <a:rect l="l" t="t" r="r" b="b"/>
            <a:pathLst>
              <a:path w="12883" h="11534" extrusionOk="0">
                <a:moveTo>
                  <a:pt x="6598" y="956"/>
                </a:moveTo>
                <a:cubicBezTo>
                  <a:pt x="6832" y="1025"/>
                  <a:pt x="7000" y="1173"/>
                  <a:pt x="7143" y="1350"/>
                </a:cubicBezTo>
                <a:cubicBezTo>
                  <a:pt x="7453" y="1733"/>
                  <a:pt x="7621" y="2183"/>
                  <a:pt x="7719" y="2658"/>
                </a:cubicBezTo>
                <a:cubicBezTo>
                  <a:pt x="7779" y="2947"/>
                  <a:pt x="7808" y="3241"/>
                  <a:pt x="7853" y="3544"/>
                </a:cubicBezTo>
                <a:lnTo>
                  <a:pt x="6598" y="3544"/>
                </a:lnTo>
                <a:cubicBezTo>
                  <a:pt x="6598" y="2678"/>
                  <a:pt x="6598" y="1823"/>
                  <a:pt x="6598" y="956"/>
                </a:cubicBezTo>
                <a:close/>
                <a:moveTo>
                  <a:pt x="7481" y="1168"/>
                </a:moveTo>
                <a:cubicBezTo>
                  <a:pt x="8207" y="1215"/>
                  <a:pt x="9277" y="2669"/>
                  <a:pt x="9230" y="3544"/>
                </a:cubicBezTo>
                <a:lnTo>
                  <a:pt x="8251" y="3544"/>
                </a:lnTo>
                <a:cubicBezTo>
                  <a:pt x="8173" y="3117"/>
                  <a:pt x="8114" y="2703"/>
                  <a:pt x="8018" y="2298"/>
                </a:cubicBezTo>
                <a:cubicBezTo>
                  <a:pt x="7919" y="1890"/>
                  <a:pt x="7740" y="1510"/>
                  <a:pt x="7481" y="1168"/>
                </a:cubicBezTo>
                <a:close/>
                <a:moveTo>
                  <a:pt x="5319" y="1161"/>
                </a:moveTo>
                <a:cubicBezTo>
                  <a:pt x="4806" y="1881"/>
                  <a:pt x="4634" y="2693"/>
                  <a:pt x="4584" y="3546"/>
                </a:cubicBezTo>
                <a:lnTo>
                  <a:pt x="3573" y="3546"/>
                </a:lnTo>
                <a:cubicBezTo>
                  <a:pt x="3593" y="2530"/>
                  <a:pt x="4409" y="1468"/>
                  <a:pt x="5319" y="1161"/>
                </a:cubicBezTo>
                <a:close/>
                <a:moveTo>
                  <a:pt x="6205" y="963"/>
                </a:moveTo>
                <a:lnTo>
                  <a:pt x="6205" y="3546"/>
                </a:lnTo>
                <a:lnTo>
                  <a:pt x="4942" y="3546"/>
                </a:lnTo>
                <a:cubicBezTo>
                  <a:pt x="4997" y="3203"/>
                  <a:pt x="5037" y="2867"/>
                  <a:pt x="5111" y="2538"/>
                </a:cubicBezTo>
                <a:cubicBezTo>
                  <a:pt x="5210" y="2094"/>
                  <a:pt x="5384" y="1678"/>
                  <a:pt x="5681" y="1322"/>
                </a:cubicBezTo>
                <a:cubicBezTo>
                  <a:pt x="5845" y="1126"/>
                  <a:pt x="6019" y="1007"/>
                  <a:pt x="6205" y="963"/>
                </a:cubicBezTo>
                <a:close/>
                <a:moveTo>
                  <a:pt x="3259" y="3924"/>
                </a:moveTo>
                <a:cubicBezTo>
                  <a:pt x="3277" y="3924"/>
                  <a:pt x="3298" y="3928"/>
                  <a:pt x="3315" y="3928"/>
                </a:cubicBezTo>
                <a:lnTo>
                  <a:pt x="9480" y="3928"/>
                </a:lnTo>
                <a:cubicBezTo>
                  <a:pt x="9682" y="3928"/>
                  <a:pt x="9684" y="3930"/>
                  <a:pt x="9684" y="4132"/>
                </a:cubicBezTo>
                <a:lnTo>
                  <a:pt x="9684" y="4399"/>
                </a:lnTo>
                <a:lnTo>
                  <a:pt x="3120" y="4399"/>
                </a:lnTo>
                <a:cubicBezTo>
                  <a:pt x="3120" y="4271"/>
                  <a:pt x="3110" y="4153"/>
                  <a:pt x="3125" y="4038"/>
                </a:cubicBezTo>
                <a:cubicBezTo>
                  <a:pt x="3129" y="3998"/>
                  <a:pt x="3187" y="3960"/>
                  <a:pt x="3228" y="3931"/>
                </a:cubicBezTo>
                <a:cubicBezTo>
                  <a:pt x="3237" y="3926"/>
                  <a:pt x="3247" y="3924"/>
                  <a:pt x="3259" y="3924"/>
                </a:cubicBezTo>
                <a:close/>
                <a:moveTo>
                  <a:pt x="12031" y="4792"/>
                </a:moveTo>
                <a:lnTo>
                  <a:pt x="12031" y="5254"/>
                </a:lnTo>
                <a:lnTo>
                  <a:pt x="854" y="5254"/>
                </a:lnTo>
                <a:lnTo>
                  <a:pt x="854" y="4792"/>
                </a:lnTo>
                <a:close/>
                <a:moveTo>
                  <a:pt x="6787" y="5647"/>
                </a:moveTo>
                <a:lnTo>
                  <a:pt x="6787" y="7211"/>
                </a:lnTo>
                <a:lnTo>
                  <a:pt x="6011" y="7211"/>
                </a:lnTo>
                <a:lnTo>
                  <a:pt x="6011" y="5647"/>
                </a:lnTo>
                <a:close/>
                <a:moveTo>
                  <a:pt x="6787" y="7603"/>
                </a:moveTo>
                <a:lnTo>
                  <a:pt x="6787" y="8070"/>
                </a:lnTo>
                <a:lnTo>
                  <a:pt x="6014" y="8070"/>
                </a:lnTo>
                <a:lnTo>
                  <a:pt x="6014" y="7603"/>
                </a:lnTo>
                <a:close/>
                <a:moveTo>
                  <a:pt x="9675" y="5646"/>
                </a:moveTo>
                <a:lnTo>
                  <a:pt x="9675" y="9429"/>
                </a:lnTo>
                <a:lnTo>
                  <a:pt x="9213" y="9429"/>
                </a:lnTo>
                <a:lnTo>
                  <a:pt x="9213" y="5646"/>
                </a:lnTo>
                <a:close/>
                <a:moveTo>
                  <a:pt x="1561" y="5650"/>
                </a:moveTo>
                <a:lnTo>
                  <a:pt x="1561" y="9430"/>
                </a:lnTo>
                <a:lnTo>
                  <a:pt x="1097" y="9430"/>
                </a:lnTo>
                <a:lnTo>
                  <a:pt x="1097" y="5650"/>
                </a:lnTo>
                <a:close/>
                <a:moveTo>
                  <a:pt x="2732" y="5643"/>
                </a:moveTo>
                <a:lnTo>
                  <a:pt x="2732" y="9430"/>
                </a:lnTo>
                <a:lnTo>
                  <a:pt x="1954" y="9430"/>
                </a:lnTo>
                <a:lnTo>
                  <a:pt x="1954" y="5643"/>
                </a:lnTo>
                <a:close/>
                <a:moveTo>
                  <a:pt x="4759" y="5643"/>
                </a:moveTo>
                <a:lnTo>
                  <a:pt x="4759" y="9430"/>
                </a:lnTo>
                <a:lnTo>
                  <a:pt x="3983" y="9430"/>
                </a:lnTo>
                <a:lnTo>
                  <a:pt x="3983" y="5643"/>
                </a:lnTo>
                <a:close/>
                <a:moveTo>
                  <a:pt x="5616" y="5650"/>
                </a:moveTo>
                <a:lnTo>
                  <a:pt x="5616" y="9433"/>
                </a:lnTo>
                <a:lnTo>
                  <a:pt x="5155" y="9433"/>
                </a:lnTo>
                <a:lnTo>
                  <a:pt x="5155" y="5650"/>
                </a:lnTo>
                <a:close/>
                <a:moveTo>
                  <a:pt x="7641" y="5649"/>
                </a:moveTo>
                <a:lnTo>
                  <a:pt x="7641" y="9433"/>
                </a:lnTo>
                <a:lnTo>
                  <a:pt x="7181" y="9433"/>
                </a:lnTo>
                <a:lnTo>
                  <a:pt x="7181" y="5649"/>
                </a:lnTo>
                <a:close/>
                <a:moveTo>
                  <a:pt x="10842" y="5647"/>
                </a:moveTo>
                <a:lnTo>
                  <a:pt x="10842" y="9433"/>
                </a:lnTo>
                <a:lnTo>
                  <a:pt x="10066" y="9433"/>
                </a:lnTo>
                <a:lnTo>
                  <a:pt x="10066" y="5647"/>
                </a:lnTo>
                <a:close/>
                <a:moveTo>
                  <a:pt x="3587" y="5647"/>
                </a:moveTo>
                <a:lnTo>
                  <a:pt x="3587" y="9435"/>
                </a:lnTo>
                <a:lnTo>
                  <a:pt x="3127" y="9435"/>
                </a:lnTo>
                <a:lnTo>
                  <a:pt x="3127" y="5647"/>
                </a:lnTo>
                <a:close/>
                <a:moveTo>
                  <a:pt x="6787" y="8460"/>
                </a:moveTo>
                <a:lnTo>
                  <a:pt x="6787" y="9435"/>
                </a:lnTo>
                <a:lnTo>
                  <a:pt x="6011" y="9435"/>
                </a:lnTo>
                <a:lnTo>
                  <a:pt x="6011" y="8460"/>
                </a:lnTo>
                <a:close/>
                <a:moveTo>
                  <a:pt x="8817" y="5647"/>
                </a:moveTo>
                <a:lnTo>
                  <a:pt x="8817" y="9436"/>
                </a:lnTo>
                <a:lnTo>
                  <a:pt x="8037" y="9436"/>
                </a:lnTo>
                <a:lnTo>
                  <a:pt x="8037" y="5647"/>
                </a:lnTo>
                <a:close/>
                <a:moveTo>
                  <a:pt x="12031" y="9826"/>
                </a:moveTo>
                <a:lnTo>
                  <a:pt x="12031" y="10288"/>
                </a:lnTo>
                <a:lnTo>
                  <a:pt x="854" y="10288"/>
                </a:lnTo>
                <a:lnTo>
                  <a:pt x="854" y="9826"/>
                </a:lnTo>
                <a:close/>
                <a:moveTo>
                  <a:pt x="6401" y="0"/>
                </a:moveTo>
                <a:cubicBezTo>
                  <a:pt x="6400" y="0"/>
                  <a:pt x="6399" y="0"/>
                  <a:pt x="6398" y="0"/>
                </a:cubicBezTo>
                <a:cubicBezTo>
                  <a:pt x="6287" y="0"/>
                  <a:pt x="6216" y="78"/>
                  <a:pt x="6213" y="208"/>
                </a:cubicBezTo>
                <a:cubicBezTo>
                  <a:pt x="6211" y="320"/>
                  <a:pt x="6213" y="433"/>
                  <a:pt x="6213" y="548"/>
                </a:cubicBezTo>
                <a:cubicBezTo>
                  <a:pt x="6172" y="554"/>
                  <a:pt x="6144" y="556"/>
                  <a:pt x="6115" y="559"/>
                </a:cubicBezTo>
                <a:cubicBezTo>
                  <a:pt x="5606" y="608"/>
                  <a:pt x="5129" y="756"/>
                  <a:pt x="4700" y="1033"/>
                </a:cubicBezTo>
                <a:cubicBezTo>
                  <a:pt x="3823" y="1598"/>
                  <a:pt x="3311" y="2398"/>
                  <a:pt x="3190" y="3438"/>
                </a:cubicBezTo>
                <a:cubicBezTo>
                  <a:pt x="3183" y="3496"/>
                  <a:pt x="3184" y="3544"/>
                  <a:pt x="3105" y="3567"/>
                </a:cubicBezTo>
                <a:cubicBezTo>
                  <a:pt x="2850" y="3640"/>
                  <a:pt x="2743" y="3790"/>
                  <a:pt x="2742" y="4055"/>
                </a:cubicBezTo>
                <a:cubicBezTo>
                  <a:pt x="2742" y="4172"/>
                  <a:pt x="2742" y="4287"/>
                  <a:pt x="2742" y="4407"/>
                </a:cubicBezTo>
                <a:lnTo>
                  <a:pt x="2585" y="4407"/>
                </a:lnTo>
                <a:cubicBezTo>
                  <a:pt x="2019" y="4407"/>
                  <a:pt x="1453" y="4407"/>
                  <a:pt x="887" y="4408"/>
                </a:cubicBezTo>
                <a:cubicBezTo>
                  <a:pt x="630" y="4408"/>
                  <a:pt x="471" y="4566"/>
                  <a:pt x="465" y="4822"/>
                </a:cubicBezTo>
                <a:cubicBezTo>
                  <a:pt x="463" y="4964"/>
                  <a:pt x="464" y="5107"/>
                  <a:pt x="467" y="5250"/>
                </a:cubicBezTo>
                <a:cubicBezTo>
                  <a:pt x="470" y="5388"/>
                  <a:pt x="529" y="5496"/>
                  <a:pt x="643" y="5579"/>
                </a:cubicBezTo>
                <a:cubicBezTo>
                  <a:pt x="677" y="5604"/>
                  <a:pt x="709" y="5657"/>
                  <a:pt x="709" y="5697"/>
                </a:cubicBezTo>
                <a:cubicBezTo>
                  <a:pt x="713" y="6926"/>
                  <a:pt x="712" y="8154"/>
                  <a:pt x="710" y="9383"/>
                </a:cubicBezTo>
                <a:cubicBezTo>
                  <a:pt x="710" y="9419"/>
                  <a:pt x="695" y="9472"/>
                  <a:pt x="667" y="9489"/>
                </a:cubicBezTo>
                <a:cubicBezTo>
                  <a:pt x="505" y="9590"/>
                  <a:pt x="458" y="9739"/>
                  <a:pt x="464" y="9918"/>
                </a:cubicBezTo>
                <a:cubicBezTo>
                  <a:pt x="468" y="10042"/>
                  <a:pt x="465" y="10167"/>
                  <a:pt x="465" y="10288"/>
                </a:cubicBezTo>
                <a:cubicBezTo>
                  <a:pt x="115" y="10325"/>
                  <a:pt x="0" y="10455"/>
                  <a:pt x="0" y="10789"/>
                </a:cubicBezTo>
                <a:lnTo>
                  <a:pt x="0" y="11054"/>
                </a:lnTo>
                <a:cubicBezTo>
                  <a:pt x="0" y="11387"/>
                  <a:pt x="140" y="11529"/>
                  <a:pt x="470" y="11529"/>
                </a:cubicBezTo>
                <a:lnTo>
                  <a:pt x="5905" y="11529"/>
                </a:lnTo>
                <a:cubicBezTo>
                  <a:pt x="5927" y="11529"/>
                  <a:pt x="5948" y="11530"/>
                  <a:pt x="5970" y="11530"/>
                </a:cubicBezTo>
                <a:cubicBezTo>
                  <a:pt x="5986" y="11530"/>
                  <a:pt x="6002" y="11529"/>
                  <a:pt x="6019" y="11528"/>
                </a:cubicBezTo>
                <a:cubicBezTo>
                  <a:pt x="6120" y="11515"/>
                  <a:pt x="6179" y="11454"/>
                  <a:pt x="6186" y="11355"/>
                </a:cubicBezTo>
                <a:cubicBezTo>
                  <a:pt x="6194" y="11254"/>
                  <a:pt x="6139" y="11186"/>
                  <a:pt x="6043" y="11162"/>
                </a:cubicBezTo>
                <a:cubicBezTo>
                  <a:pt x="6009" y="11153"/>
                  <a:pt x="5974" y="11152"/>
                  <a:pt x="5939" y="11152"/>
                </a:cubicBezTo>
                <a:cubicBezTo>
                  <a:pt x="5923" y="11152"/>
                  <a:pt x="5908" y="11152"/>
                  <a:pt x="5892" y="11152"/>
                </a:cubicBezTo>
                <a:lnTo>
                  <a:pt x="387" y="11152"/>
                </a:lnTo>
                <a:lnTo>
                  <a:pt x="387" y="10682"/>
                </a:lnTo>
                <a:lnTo>
                  <a:pt x="12499" y="10682"/>
                </a:lnTo>
                <a:lnTo>
                  <a:pt x="12499" y="11152"/>
                </a:lnTo>
                <a:lnTo>
                  <a:pt x="7024" y="11152"/>
                </a:lnTo>
                <a:cubicBezTo>
                  <a:pt x="6787" y="11152"/>
                  <a:pt x="6692" y="11207"/>
                  <a:pt x="6693" y="11344"/>
                </a:cubicBezTo>
                <a:cubicBezTo>
                  <a:pt x="6694" y="11478"/>
                  <a:pt x="6785" y="11529"/>
                  <a:pt x="7017" y="11529"/>
                </a:cubicBezTo>
                <a:cubicBezTo>
                  <a:pt x="7809" y="11529"/>
                  <a:pt x="8601" y="11528"/>
                  <a:pt x="9393" y="11528"/>
                </a:cubicBezTo>
                <a:cubicBezTo>
                  <a:pt x="10383" y="11528"/>
                  <a:pt x="11373" y="11529"/>
                  <a:pt x="12363" y="11533"/>
                </a:cubicBezTo>
                <a:cubicBezTo>
                  <a:pt x="12365" y="11533"/>
                  <a:pt x="12368" y="11533"/>
                  <a:pt x="12370" y="11533"/>
                </a:cubicBezTo>
                <a:cubicBezTo>
                  <a:pt x="12607" y="11533"/>
                  <a:pt x="12776" y="11464"/>
                  <a:pt x="12882" y="11250"/>
                </a:cubicBezTo>
                <a:lnTo>
                  <a:pt x="12882" y="10596"/>
                </a:lnTo>
                <a:cubicBezTo>
                  <a:pt x="12802" y="10402"/>
                  <a:pt x="12664" y="10293"/>
                  <a:pt x="12446" y="10293"/>
                </a:cubicBezTo>
                <a:cubicBezTo>
                  <a:pt x="12436" y="10293"/>
                  <a:pt x="12427" y="10294"/>
                  <a:pt x="12417" y="10294"/>
                </a:cubicBezTo>
                <a:cubicBezTo>
                  <a:pt x="12417" y="10139"/>
                  <a:pt x="12417" y="9997"/>
                  <a:pt x="12417" y="9856"/>
                </a:cubicBezTo>
                <a:cubicBezTo>
                  <a:pt x="12415" y="9701"/>
                  <a:pt x="12364" y="9558"/>
                  <a:pt x="12220" y="9503"/>
                </a:cubicBezTo>
                <a:cubicBezTo>
                  <a:pt x="12085" y="9450"/>
                  <a:pt x="12082" y="9369"/>
                  <a:pt x="12084" y="9254"/>
                </a:cubicBezTo>
                <a:cubicBezTo>
                  <a:pt x="12088" y="8834"/>
                  <a:pt x="12087" y="8414"/>
                  <a:pt x="12084" y="7996"/>
                </a:cubicBezTo>
                <a:cubicBezTo>
                  <a:pt x="12082" y="7870"/>
                  <a:pt x="12013" y="7800"/>
                  <a:pt x="11903" y="7797"/>
                </a:cubicBezTo>
                <a:cubicBezTo>
                  <a:pt x="11901" y="7797"/>
                  <a:pt x="11899" y="7797"/>
                  <a:pt x="11897" y="7797"/>
                </a:cubicBezTo>
                <a:cubicBezTo>
                  <a:pt x="11792" y="7797"/>
                  <a:pt x="11721" y="7866"/>
                  <a:pt x="11710" y="7985"/>
                </a:cubicBezTo>
                <a:cubicBezTo>
                  <a:pt x="11705" y="8018"/>
                  <a:pt x="11708" y="8052"/>
                  <a:pt x="11708" y="8086"/>
                </a:cubicBezTo>
                <a:lnTo>
                  <a:pt x="11708" y="9294"/>
                </a:lnTo>
                <a:lnTo>
                  <a:pt x="11708" y="9430"/>
                </a:lnTo>
                <a:lnTo>
                  <a:pt x="11239" y="9430"/>
                </a:lnTo>
                <a:lnTo>
                  <a:pt x="11239" y="5647"/>
                </a:lnTo>
                <a:lnTo>
                  <a:pt x="11708" y="5647"/>
                </a:lnTo>
                <a:lnTo>
                  <a:pt x="11708" y="5788"/>
                </a:lnTo>
                <a:cubicBezTo>
                  <a:pt x="11708" y="6199"/>
                  <a:pt x="11707" y="6610"/>
                  <a:pt x="11708" y="7022"/>
                </a:cubicBezTo>
                <a:cubicBezTo>
                  <a:pt x="11708" y="7071"/>
                  <a:pt x="11701" y="7137"/>
                  <a:pt x="11728" y="7167"/>
                </a:cubicBezTo>
                <a:cubicBezTo>
                  <a:pt x="11776" y="7218"/>
                  <a:pt x="11849" y="7279"/>
                  <a:pt x="11907" y="7279"/>
                </a:cubicBezTo>
                <a:cubicBezTo>
                  <a:pt x="11909" y="7279"/>
                  <a:pt x="11911" y="7279"/>
                  <a:pt x="11913" y="7279"/>
                </a:cubicBezTo>
                <a:cubicBezTo>
                  <a:pt x="11971" y="7273"/>
                  <a:pt x="12033" y="7195"/>
                  <a:pt x="12075" y="7137"/>
                </a:cubicBezTo>
                <a:cubicBezTo>
                  <a:pt x="12098" y="7106"/>
                  <a:pt x="12085" y="7047"/>
                  <a:pt x="12085" y="7002"/>
                </a:cubicBezTo>
                <a:cubicBezTo>
                  <a:pt x="12085" y="6582"/>
                  <a:pt x="12087" y="6162"/>
                  <a:pt x="12084" y="5744"/>
                </a:cubicBezTo>
                <a:cubicBezTo>
                  <a:pt x="12084" y="5671"/>
                  <a:pt x="12101" y="5634"/>
                  <a:pt x="12175" y="5606"/>
                </a:cubicBezTo>
                <a:cubicBezTo>
                  <a:pt x="12320" y="5552"/>
                  <a:pt x="12403" y="5437"/>
                  <a:pt x="12411" y="5280"/>
                </a:cubicBezTo>
                <a:cubicBezTo>
                  <a:pt x="12420" y="5138"/>
                  <a:pt x="12418" y="4996"/>
                  <a:pt x="12417" y="4853"/>
                </a:cubicBezTo>
                <a:cubicBezTo>
                  <a:pt x="12415" y="4557"/>
                  <a:pt x="12262" y="4408"/>
                  <a:pt x="11964" y="4407"/>
                </a:cubicBezTo>
                <a:lnTo>
                  <a:pt x="10061" y="4407"/>
                </a:lnTo>
                <a:cubicBezTo>
                  <a:pt x="10061" y="4273"/>
                  <a:pt x="10062" y="4156"/>
                  <a:pt x="10061" y="4039"/>
                </a:cubicBezTo>
                <a:cubicBezTo>
                  <a:pt x="10056" y="3795"/>
                  <a:pt x="9938" y="3634"/>
                  <a:pt x="9705" y="3568"/>
                </a:cubicBezTo>
                <a:cubicBezTo>
                  <a:pt x="9645" y="3551"/>
                  <a:pt x="9620" y="3527"/>
                  <a:pt x="9611" y="3462"/>
                </a:cubicBezTo>
                <a:cubicBezTo>
                  <a:pt x="9438" y="2107"/>
                  <a:pt x="8705" y="1192"/>
                  <a:pt x="7430" y="720"/>
                </a:cubicBezTo>
                <a:cubicBezTo>
                  <a:pt x="7167" y="623"/>
                  <a:pt x="6879" y="589"/>
                  <a:pt x="6591" y="524"/>
                </a:cubicBezTo>
                <a:cubicBezTo>
                  <a:pt x="6591" y="428"/>
                  <a:pt x="6593" y="316"/>
                  <a:pt x="6589" y="204"/>
                </a:cubicBezTo>
                <a:cubicBezTo>
                  <a:pt x="6585" y="78"/>
                  <a:pt x="6511" y="0"/>
                  <a:pt x="640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45"/>
          <p:cNvSpPr/>
          <p:nvPr/>
        </p:nvSpPr>
        <p:spPr>
          <a:xfrm>
            <a:off x="7919736" y="1545505"/>
            <a:ext cx="391636" cy="391545"/>
          </a:xfrm>
          <a:custGeom>
            <a:avLst/>
            <a:gdLst/>
            <a:ahLst/>
            <a:cxnLst/>
            <a:rect l="l" t="t" r="r" b="b"/>
            <a:pathLst>
              <a:path w="12887" h="12884" extrusionOk="0">
                <a:moveTo>
                  <a:pt x="9143" y="1484"/>
                </a:moveTo>
                <a:cubicBezTo>
                  <a:pt x="9285" y="1766"/>
                  <a:pt x="9433" y="2042"/>
                  <a:pt x="9563" y="2328"/>
                </a:cubicBezTo>
                <a:cubicBezTo>
                  <a:pt x="9687" y="2603"/>
                  <a:pt x="9884" y="2756"/>
                  <a:pt x="10179" y="2825"/>
                </a:cubicBezTo>
                <a:cubicBezTo>
                  <a:pt x="10688" y="2944"/>
                  <a:pt x="11193" y="3085"/>
                  <a:pt x="11698" y="3217"/>
                </a:cubicBezTo>
                <a:cubicBezTo>
                  <a:pt x="11721" y="3223"/>
                  <a:pt x="11743" y="3232"/>
                  <a:pt x="11775" y="3243"/>
                </a:cubicBezTo>
                <a:cubicBezTo>
                  <a:pt x="11082" y="3500"/>
                  <a:pt x="8950" y="3631"/>
                  <a:pt x="6726" y="3631"/>
                </a:cubicBezTo>
                <a:cubicBezTo>
                  <a:pt x="4502" y="3631"/>
                  <a:pt x="2185" y="3500"/>
                  <a:pt x="1123" y="3237"/>
                </a:cubicBezTo>
                <a:cubicBezTo>
                  <a:pt x="1237" y="3206"/>
                  <a:pt x="1351" y="3175"/>
                  <a:pt x="1463" y="3145"/>
                </a:cubicBezTo>
                <a:cubicBezTo>
                  <a:pt x="1913" y="3028"/>
                  <a:pt x="2362" y="2911"/>
                  <a:pt x="2813" y="2796"/>
                </a:cubicBezTo>
                <a:cubicBezTo>
                  <a:pt x="3025" y="2741"/>
                  <a:pt x="3177" y="2616"/>
                  <a:pt x="3276" y="2421"/>
                </a:cubicBezTo>
                <a:cubicBezTo>
                  <a:pt x="3431" y="2110"/>
                  <a:pt x="3586" y="1800"/>
                  <a:pt x="3745" y="1484"/>
                </a:cubicBezTo>
                <a:cubicBezTo>
                  <a:pt x="4633" y="1706"/>
                  <a:pt x="5535" y="1762"/>
                  <a:pt x="6441" y="1762"/>
                </a:cubicBezTo>
                <a:cubicBezTo>
                  <a:pt x="7348" y="1762"/>
                  <a:pt x="8250" y="1708"/>
                  <a:pt x="9143" y="1484"/>
                </a:cubicBezTo>
                <a:close/>
                <a:moveTo>
                  <a:pt x="6447" y="4398"/>
                </a:moveTo>
                <a:cubicBezTo>
                  <a:pt x="6345" y="4398"/>
                  <a:pt x="6243" y="4398"/>
                  <a:pt x="6141" y="4400"/>
                </a:cubicBezTo>
                <a:cubicBezTo>
                  <a:pt x="6022" y="4401"/>
                  <a:pt x="5945" y="4475"/>
                  <a:pt x="5942" y="4579"/>
                </a:cubicBezTo>
                <a:cubicBezTo>
                  <a:pt x="5938" y="4690"/>
                  <a:pt x="6014" y="4768"/>
                  <a:pt x="6141" y="4774"/>
                </a:cubicBezTo>
                <a:cubicBezTo>
                  <a:pt x="6181" y="4776"/>
                  <a:pt x="6221" y="4777"/>
                  <a:pt x="6261" y="4777"/>
                </a:cubicBezTo>
                <a:cubicBezTo>
                  <a:pt x="6321" y="4777"/>
                  <a:pt x="6381" y="4775"/>
                  <a:pt x="6441" y="4775"/>
                </a:cubicBezTo>
                <a:cubicBezTo>
                  <a:pt x="6504" y="4775"/>
                  <a:pt x="6566" y="4777"/>
                  <a:pt x="6629" y="4777"/>
                </a:cubicBezTo>
                <a:cubicBezTo>
                  <a:pt x="6670" y="4777"/>
                  <a:pt x="6712" y="4776"/>
                  <a:pt x="6754" y="4774"/>
                </a:cubicBezTo>
                <a:cubicBezTo>
                  <a:pt x="6872" y="4768"/>
                  <a:pt x="6946" y="4691"/>
                  <a:pt x="6948" y="4586"/>
                </a:cubicBezTo>
                <a:cubicBezTo>
                  <a:pt x="6948" y="4482"/>
                  <a:pt x="6871" y="4403"/>
                  <a:pt x="6754" y="4400"/>
                </a:cubicBezTo>
                <a:cubicBezTo>
                  <a:pt x="6652" y="4398"/>
                  <a:pt x="6549" y="4398"/>
                  <a:pt x="6447" y="4398"/>
                </a:cubicBezTo>
                <a:close/>
                <a:moveTo>
                  <a:pt x="9052" y="3947"/>
                </a:moveTo>
                <a:lnTo>
                  <a:pt x="9052" y="5148"/>
                </a:lnTo>
                <a:lnTo>
                  <a:pt x="8558" y="5148"/>
                </a:lnTo>
                <a:lnTo>
                  <a:pt x="8558" y="3981"/>
                </a:lnTo>
                <a:cubicBezTo>
                  <a:pt x="8721" y="3970"/>
                  <a:pt x="8881" y="3959"/>
                  <a:pt x="9052" y="3947"/>
                </a:cubicBezTo>
                <a:close/>
                <a:moveTo>
                  <a:pt x="3835" y="3949"/>
                </a:moveTo>
                <a:cubicBezTo>
                  <a:pt x="3997" y="3959"/>
                  <a:pt x="4155" y="3967"/>
                  <a:pt x="4327" y="3977"/>
                </a:cubicBezTo>
                <a:lnTo>
                  <a:pt x="4327" y="5149"/>
                </a:lnTo>
                <a:lnTo>
                  <a:pt x="3835" y="5149"/>
                </a:lnTo>
                <a:lnTo>
                  <a:pt x="3835" y="3949"/>
                </a:lnTo>
                <a:close/>
                <a:moveTo>
                  <a:pt x="8169" y="4013"/>
                </a:moveTo>
                <a:lnTo>
                  <a:pt x="8169" y="5149"/>
                </a:lnTo>
                <a:lnTo>
                  <a:pt x="7675" y="5149"/>
                </a:lnTo>
                <a:lnTo>
                  <a:pt x="7675" y="4013"/>
                </a:lnTo>
                <a:close/>
                <a:moveTo>
                  <a:pt x="2066" y="3791"/>
                </a:moveTo>
                <a:cubicBezTo>
                  <a:pt x="2236" y="3809"/>
                  <a:pt x="2396" y="3828"/>
                  <a:pt x="2560" y="3846"/>
                </a:cubicBezTo>
                <a:lnTo>
                  <a:pt x="2560" y="5151"/>
                </a:lnTo>
                <a:lnTo>
                  <a:pt x="2066" y="5151"/>
                </a:lnTo>
                <a:lnTo>
                  <a:pt x="2066" y="3791"/>
                </a:lnTo>
                <a:close/>
                <a:moveTo>
                  <a:pt x="2951" y="3885"/>
                </a:moveTo>
                <a:cubicBezTo>
                  <a:pt x="3116" y="3897"/>
                  <a:pt x="3277" y="3910"/>
                  <a:pt x="3445" y="3924"/>
                </a:cubicBezTo>
                <a:lnTo>
                  <a:pt x="3445" y="5151"/>
                </a:lnTo>
                <a:lnTo>
                  <a:pt x="2951" y="5151"/>
                </a:lnTo>
                <a:lnTo>
                  <a:pt x="2951" y="3885"/>
                </a:lnTo>
                <a:close/>
                <a:moveTo>
                  <a:pt x="7285" y="4028"/>
                </a:moveTo>
                <a:lnTo>
                  <a:pt x="7285" y="5152"/>
                </a:lnTo>
                <a:lnTo>
                  <a:pt x="5603" y="5152"/>
                </a:lnTo>
                <a:lnTo>
                  <a:pt x="5603" y="4028"/>
                </a:lnTo>
                <a:close/>
                <a:moveTo>
                  <a:pt x="10822" y="3792"/>
                </a:moveTo>
                <a:lnTo>
                  <a:pt x="10822" y="5152"/>
                </a:lnTo>
                <a:lnTo>
                  <a:pt x="10330" y="5152"/>
                </a:lnTo>
                <a:lnTo>
                  <a:pt x="10330" y="3848"/>
                </a:lnTo>
                <a:cubicBezTo>
                  <a:pt x="10492" y="3829"/>
                  <a:pt x="10651" y="3811"/>
                  <a:pt x="10822" y="3792"/>
                </a:cubicBezTo>
                <a:close/>
                <a:moveTo>
                  <a:pt x="5209" y="4008"/>
                </a:moveTo>
                <a:lnTo>
                  <a:pt x="5209" y="5154"/>
                </a:lnTo>
                <a:lnTo>
                  <a:pt x="4718" y="5154"/>
                </a:lnTo>
                <a:lnTo>
                  <a:pt x="4718" y="4008"/>
                </a:lnTo>
                <a:close/>
                <a:moveTo>
                  <a:pt x="9937" y="3885"/>
                </a:moveTo>
                <a:lnTo>
                  <a:pt x="9937" y="5154"/>
                </a:lnTo>
                <a:lnTo>
                  <a:pt x="9446" y="5154"/>
                </a:lnTo>
                <a:lnTo>
                  <a:pt x="9446" y="3924"/>
                </a:lnTo>
                <a:cubicBezTo>
                  <a:pt x="9607" y="3912"/>
                  <a:pt x="9768" y="3899"/>
                  <a:pt x="9937" y="3885"/>
                </a:cubicBezTo>
                <a:close/>
                <a:moveTo>
                  <a:pt x="10823" y="5545"/>
                </a:moveTo>
                <a:lnTo>
                  <a:pt x="10823" y="5983"/>
                </a:lnTo>
                <a:lnTo>
                  <a:pt x="2069" y="5983"/>
                </a:lnTo>
                <a:lnTo>
                  <a:pt x="2069" y="5545"/>
                </a:lnTo>
                <a:close/>
                <a:moveTo>
                  <a:pt x="2288" y="6367"/>
                </a:moveTo>
                <a:cubicBezTo>
                  <a:pt x="3701" y="6371"/>
                  <a:pt x="5113" y="6372"/>
                  <a:pt x="6526" y="6372"/>
                </a:cubicBezTo>
                <a:cubicBezTo>
                  <a:pt x="7938" y="6372"/>
                  <a:pt x="9351" y="6371"/>
                  <a:pt x="10764" y="6369"/>
                </a:cubicBezTo>
                <a:cubicBezTo>
                  <a:pt x="10873" y="6369"/>
                  <a:pt x="10936" y="6402"/>
                  <a:pt x="10997" y="6493"/>
                </a:cubicBezTo>
                <a:cubicBezTo>
                  <a:pt x="11243" y="6867"/>
                  <a:pt x="11558" y="7181"/>
                  <a:pt x="11898" y="7469"/>
                </a:cubicBezTo>
                <a:cubicBezTo>
                  <a:pt x="11930" y="7496"/>
                  <a:pt x="11962" y="7521"/>
                  <a:pt x="12011" y="7563"/>
                </a:cubicBezTo>
                <a:lnTo>
                  <a:pt x="935" y="7563"/>
                </a:lnTo>
                <a:cubicBezTo>
                  <a:pt x="1220" y="7254"/>
                  <a:pt x="1537" y="6946"/>
                  <a:pt x="1806" y="6601"/>
                </a:cubicBezTo>
                <a:cubicBezTo>
                  <a:pt x="1944" y="6423"/>
                  <a:pt x="2073" y="6367"/>
                  <a:pt x="2288" y="6367"/>
                </a:cubicBezTo>
                <a:close/>
                <a:moveTo>
                  <a:pt x="11828" y="7959"/>
                </a:moveTo>
                <a:lnTo>
                  <a:pt x="11828" y="8321"/>
                </a:lnTo>
                <a:lnTo>
                  <a:pt x="1059" y="8321"/>
                </a:lnTo>
                <a:lnTo>
                  <a:pt x="1059" y="7959"/>
                </a:lnTo>
                <a:close/>
                <a:moveTo>
                  <a:pt x="4573" y="8715"/>
                </a:moveTo>
                <a:lnTo>
                  <a:pt x="4573" y="9069"/>
                </a:lnTo>
                <a:lnTo>
                  <a:pt x="2533" y="9069"/>
                </a:lnTo>
                <a:lnTo>
                  <a:pt x="2533" y="8715"/>
                </a:lnTo>
                <a:close/>
                <a:moveTo>
                  <a:pt x="7922" y="8712"/>
                </a:moveTo>
                <a:lnTo>
                  <a:pt x="7922" y="9071"/>
                </a:lnTo>
                <a:lnTo>
                  <a:pt x="4964" y="9071"/>
                </a:lnTo>
                <a:lnTo>
                  <a:pt x="4964" y="8712"/>
                </a:lnTo>
                <a:close/>
                <a:moveTo>
                  <a:pt x="10354" y="8711"/>
                </a:moveTo>
                <a:lnTo>
                  <a:pt x="10354" y="9071"/>
                </a:lnTo>
                <a:lnTo>
                  <a:pt x="8315" y="9071"/>
                </a:lnTo>
                <a:lnTo>
                  <a:pt x="8315" y="8711"/>
                </a:lnTo>
                <a:close/>
                <a:moveTo>
                  <a:pt x="2143" y="8712"/>
                </a:moveTo>
                <a:lnTo>
                  <a:pt x="2143" y="9072"/>
                </a:lnTo>
                <a:lnTo>
                  <a:pt x="1059" y="9072"/>
                </a:lnTo>
                <a:lnTo>
                  <a:pt x="1059" y="8712"/>
                </a:lnTo>
                <a:close/>
                <a:moveTo>
                  <a:pt x="11829" y="8712"/>
                </a:moveTo>
                <a:lnTo>
                  <a:pt x="11829" y="9072"/>
                </a:lnTo>
                <a:lnTo>
                  <a:pt x="10747" y="9072"/>
                </a:lnTo>
                <a:lnTo>
                  <a:pt x="10747" y="8712"/>
                </a:lnTo>
                <a:close/>
                <a:moveTo>
                  <a:pt x="4577" y="9466"/>
                </a:moveTo>
                <a:lnTo>
                  <a:pt x="4577" y="10755"/>
                </a:lnTo>
                <a:lnTo>
                  <a:pt x="2537" y="10755"/>
                </a:lnTo>
                <a:lnTo>
                  <a:pt x="2537" y="9466"/>
                </a:lnTo>
                <a:close/>
                <a:moveTo>
                  <a:pt x="10353" y="9466"/>
                </a:moveTo>
                <a:lnTo>
                  <a:pt x="10353" y="10758"/>
                </a:lnTo>
                <a:lnTo>
                  <a:pt x="8314" y="10758"/>
                </a:lnTo>
                <a:lnTo>
                  <a:pt x="8314" y="9466"/>
                </a:lnTo>
                <a:close/>
                <a:moveTo>
                  <a:pt x="2142" y="9468"/>
                </a:moveTo>
                <a:lnTo>
                  <a:pt x="2142" y="10759"/>
                </a:lnTo>
                <a:lnTo>
                  <a:pt x="1062" y="10759"/>
                </a:lnTo>
                <a:lnTo>
                  <a:pt x="1062" y="9468"/>
                </a:lnTo>
                <a:close/>
                <a:moveTo>
                  <a:pt x="7921" y="9466"/>
                </a:moveTo>
                <a:lnTo>
                  <a:pt x="7921" y="10759"/>
                </a:lnTo>
                <a:lnTo>
                  <a:pt x="4970" y="10759"/>
                </a:lnTo>
                <a:lnTo>
                  <a:pt x="4970" y="9466"/>
                </a:lnTo>
                <a:close/>
                <a:moveTo>
                  <a:pt x="11828" y="9468"/>
                </a:moveTo>
                <a:lnTo>
                  <a:pt x="11828" y="10759"/>
                </a:lnTo>
                <a:lnTo>
                  <a:pt x="10748" y="10759"/>
                </a:lnTo>
                <a:lnTo>
                  <a:pt x="10748" y="9468"/>
                </a:lnTo>
                <a:close/>
                <a:moveTo>
                  <a:pt x="4114" y="11149"/>
                </a:moveTo>
                <a:lnTo>
                  <a:pt x="4114" y="11623"/>
                </a:lnTo>
                <a:lnTo>
                  <a:pt x="386" y="11623"/>
                </a:lnTo>
                <a:lnTo>
                  <a:pt x="386" y="11149"/>
                </a:lnTo>
                <a:close/>
                <a:moveTo>
                  <a:pt x="12499" y="11151"/>
                </a:moveTo>
                <a:lnTo>
                  <a:pt x="12499" y="11626"/>
                </a:lnTo>
                <a:lnTo>
                  <a:pt x="8775" y="11626"/>
                </a:lnTo>
                <a:lnTo>
                  <a:pt x="8775" y="11151"/>
                </a:lnTo>
                <a:close/>
                <a:moveTo>
                  <a:pt x="3973" y="12007"/>
                </a:moveTo>
                <a:cubicBezTo>
                  <a:pt x="4097" y="12007"/>
                  <a:pt x="4135" y="12044"/>
                  <a:pt x="4124" y="12162"/>
                </a:cubicBezTo>
                <a:cubicBezTo>
                  <a:pt x="4114" y="12270"/>
                  <a:pt x="4121" y="12380"/>
                  <a:pt x="4121" y="12497"/>
                </a:cubicBezTo>
                <a:lnTo>
                  <a:pt x="386" y="12497"/>
                </a:lnTo>
                <a:lnTo>
                  <a:pt x="386" y="12010"/>
                </a:lnTo>
                <a:lnTo>
                  <a:pt x="527" y="12010"/>
                </a:lnTo>
                <a:cubicBezTo>
                  <a:pt x="1101" y="12010"/>
                  <a:pt x="1675" y="12011"/>
                  <a:pt x="2250" y="12011"/>
                </a:cubicBezTo>
                <a:cubicBezTo>
                  <a:pt x="2824" y="12011"/>
                  <a:pt x="3399" y="12010"/>
                  <a:pt x="3973" y="12007"/>
                </a:cubicBezTo>
                <a:close/>
                <a:moveTo>
                  <a:pt x="5030" y="11149"/>
                </a:moveTo>
                <a:lnTo>
                  <a:pt x="5030" y="12498"/>
                </a:lnTo>
                <a:lnTo>
                  <a:pt x="4506" y="12498"/>
                </a:lnTo>
                <a:lnTo>
                  <a:pt x="4506" y="11149"/>
                </a:lnTo>
                <a:close/>
                <a:moveTo>
                  <a:pt x="8859" y="12008"/>
                </a:moveTo>
                <a:cubicBezTo>
                  <a:pt x="8872" y="12008"/>
                  <a:pt x="8886" y="12010"/>
                  <a:pt x="8898" y="12010"/>
                </a:cubicBezTo>
                <a:lnTo>
                  <a:pt x="12383" y="12010"/>
                </a:lnTo>
                <a:cubicBezTo>
                  <a:pt x="12420" y="12010"/>
                  <a:pt x="12457" y="12014"/>
                  <a:pt x="12502" y="12016"/>
                </a:cubicBezTo>
                <a:cubicBezTo>
                  <a:pt x="12502" y="12185"/>
                  <a:pt x="12502" y="12339"/>
                  <a:pt x="12502" y="12498"/>
                </a:cubicBezTo>
                <a:lnTo>
                  <a:pt x="8768" y="12498"/>
                </a:lnTo>
                <a:cubicBezTo>
                  <a:pt x="8768" y="12354"/>
                  <a:pt x="8765" y="12216"/>
                  <a:pt x="8770" y="12080"/>
                </a:cubicBezTo>
                <a:cubicBezTo>
                  <a:pt x="8772" y="12056"/>
                  <a:pt x="8810" y="12029"/>
                  <a:pt x="8836" y="12013"/>
                </a:cubicBezTo>
                <a:cubicBezTo>
                  <a:pt x="8842" y="12009"/>
                  <a:pt x="8850" y="12008"/>
                  <a:pt x="8859" y="12008"/>
                </a:cubicBezTo>
                <a:close/>
                <a:moveTo>
                  <a:pt x="8383" y="11152"/>
                </a:moveTo>
                <a:lnTo>
                  <a:pt x="8383" y="12500"/>
                </a:lnTo>
                <a:lnTo>
                  <a:pt x="7854" y="12500"/>
                </a:lnTo>
                <a:lnTo>
                  <a:pt x="7854" y="11152"/>
                </a:lnTo>
                <a:close/>
                <a:moveTo>
                  <a:pt x="3852" y="0"/>
                </a:moveTo>
                <a:cubicBezTo>
                  <a:pt x="3637" y="77"/>
                  <a:pt x="3520" y="239"/>
                  <a:pt x="3453" y="449"/>
                </a:cubicBezTo>
                <a:cubicBezTo>
                  <a:pt x="3415" y="568"/>
                  <a:pt x="3369" y="686"/>
                  <a:pt x="3317" y="800"/>
                </a:cubicBezTo>
                <a:cubicBezTo>
                  <a:pt x="3226" y="998"/>
                  <a:pt x="3222" y="1180"/>
                  <a:pt x="3394" y="1342"/>
                </a:cubicBezTo>
                <a:cubicBezTo>
                  <a:pt x="3234" y="1658"/>
                  <a:pt x="3086" y="1974"/>
                  <a:pt x="2917" y="2275"/>
                </a:cubicBezTo>
                <a:cubicBezTo>
                  <a:pt x="2874" y="2351"/>
                  <a:pt x="2768" y="2412"/>
                  <a:pt x="2679" y="2436"/>
                </a:cubicBezTo>
                <a:cubicBezTo>
                  <a:pt x="2038" y="2611"/>
                  <a:pt x="1392" y="2775"/>
                  <a:pt x="747" y="2941"/>
                </a:cubicBezTo>
                <a:cubicBezTo>
                  <a:pt x="548" y="2994"/>
                  <a:pt x="453" y="3098"/>
                  <a:pt x="456" y="3264"/>
                </a:cubicBezTo>
                <a:cubicBezTo>
                  <a:pt x="458" y="3429"/>
                  <a:pt x="560" y="3535"/>
                  <a:pt x="760" y="3573"/>
                </a:cubicBezTo>
                <a:cubicBezTo>
                  <a:pt x="1030" y="3626"/>
                  <a:pt x="1302" y="3675"/>
                  <a:pt x="1575" y="3720"/>
                </a:cubicBezTo>
                <a:cubicBezTo>
                  <a:pt x="1652" y="3732"/>
                  <a:pt x="1684" y="3754"/>
                  <a:pt x="1684" y="3836"/>
                </a:cubicBezTo>
                <a:cubicBezTo>
                  <a:pt x="1681" y="4579"/>
                  <a:pt x="1682" y="5320"/>
                  <a:pt x="1678" y="6063"/>
                </a:cubicBezTo>
                <a:cubicBezTo>
                  <a:pt x="1678" y="6120"/>
                  <a:pt x="1647" y="6184"/>
                  <a:pt x="1614" y="6234"/>
                </a:cubicBezTo>
                <a:cubicBezTo>
                  <a:pt x="1319" y="6679"/>
                  <a:pt x="937" y="7040"/>
                  <a:pt x="515" y="7365"/>
                </a:cubicBezTo>
                <a:cubicBezTo>
                  <a:pt x="348" y="7494"/>
                  <a:pt x="299" y="7669"/>
                  <a:pt x="413" y="7810"/>
                </a:cubicBezTo>
                <a:cubicBezTo>
                  <a:pt x="473" y="7883"/>
                  <a:pt x="568" y="7925"/>
                  <a:pt x="668" y="7995"/>
                </a:cubicBezTo>
                <a:lnTo>
                  <a:pt x="668" y="10767"/>
                </a:lnTo>
                <a:cubicBezTo>
                  <a:pt x="601" y="10767"/>
                  <a:pt x="537" y="10765"/>
                  <a:pt x="473" y="10765"/>
                </a:cubicBezTo>
                <a:cubicBezTo>
                  <a:pt x="442" y="10765"/>
                  <a:pt x="410" y="10766"/>
                  <a:pt x="379" y="10767"/>
                </a:cubicBezTo>
                <a:cubicBezTo>
                  <a:pt x="155" y="10772"/>
                  <a:pt x="6" y="10916"/>
                  <a:pt x="5" y="11138"/>
                </a:cubicBezTo>
                <a:cubicBezTo>
                  <a:pt x="0" y="11595"/>
                  <a:pt x="0" y="12053"/>
                  <a:pt x="5" y="12510"/>
                </a:cubicBezTo>
                <a:cubicBezTo>
                  <a:pt x="6" y="12743"/>
                  <a:pt x="164" y="12882"/>
                  <a:pt x="416" y="12882"/>
                </a:cubicBezTo>
                <a:lnTo>
                  <a:pt x="5347" y="12882"/>
                </a:lnTo>
                <a:cubicBezTo>
                  <a:pt x="5484" y="12882"/>
                  <a:pt x="5621" y="12883"/>
                  <a:pt x="5758" y="12883"/>
                </a:cubicBezTo>
                <a:cubicBezTo>
                  <a:pt x="5826" y="12883"/>
                  <a:pt x="5895" y="12883"/>
                  <a:pt x="5963" y="12882"/>
                </a:cubicBezTo>
                <a:cubicBezTo>
                  <a:pt x="6107" y="12881"/>
                  <a:pt x="6195" y="12805"/>
                  <a:pt x="6192" y="12690"/>
                </a:cubicBezTo>
                <a:cubicBezTo>
                  <a:pt x="6189" y="12578"/>
                  <a:pt x="6106" y="12507"/>
                  <a:pt x="5967" y="12505"/>
                </a:cubicBezTo>
                <a:cubicBezTo>
                  <a:pt x="5908" y="12505"/>
                  <a:pt x="5848" y="12505"/>
                  <a:pt x="5788" y="12505"/>
                </a:cubicBezTo>
                <a:cubicBezTo>
                  <a:pt x="5668" y="12505"/>
                  <a:pt x="5547" y="12505"/>
                  <a:pt x="5424" y="12505"/>
                </a:cubicBezTo>
                <a:lnTo>
                  <a:pt x="5424" y="11154"/>
                </a:lnTo>
                <a:lnTo>
                  <a:pt x="7463" y="11154"/>
                </a:lnTo>
                <a:lnTo>
                  <a:pt x="7463" y="12505"/>
                </a:lnTo>
                <a:lnTo>
                  <a:pt x="6938" y="12505"/>
                </a:lnTo>
                <a:cubicBezTo>
                  <a:pt x="6783" y="12507"/>
                  <a:pt x="6693" y="12579"/>
                  <a:pt x="6697" y="12699"/>
                </a:cubicBezTo>
                <a:cubicBezTo>
                  <a:pt x="6700" y="12814"/>
                  <a:pt x="6787" y="12882"/>
                  <a:pt x="6935" y="12882"/>
                </a:cubicBezTo>
                <a:cubicBezTo>
                  <a:pt x="8785" y="12882"/>
                  <a:pt x="10633" y="12882"/>
                  <a:pt x="12482" y="12884"/>
                </a:cubicBezTo>
                <a:cubicBezTo>
                  <a:pt x="12687" y="12884"/>
                  <a:pt x="12810" y="12781"/>
                  <a:pt x="12886" y="12606"/>
                </a:cubicBezTo>
                <a:lnTo>
                  <a:pt x="12886" y="11045"/>
                </a:lnTo>
                <a:cubicBezTo>
                  <a:pt x="12799" y="10802"/>
                  <a:pt x="12620" y="10762"/>
                  <a:pt x="12423" y="10762"/>
                </a:cubicBezTo>
                <a:cubicBezTo>
                  <a:pt x="12358" y="10762"/>
                  <a:pt x="12291" y="10767"/>
                  <a:pt x="12225" y="10769"/>
                </a:cubicBezTo>
                <a:lnTo>
                  <a:pt x="12225" y="7962"/>
                </a:lnTo>
                <a:cubicBezTo>
                  <a:pt x="12245" y="7957"/>
                  <a:pt x="12270" y="7948"/>
                  <a:pt x="12297" y="7941"/>
                </a:cubicBezTo>
                <a:cubicBezTo>
                  <a:pt x="12421" y="7904"/>
                  <a:pt x="12501" y="7823"/>
                  <a:pt x="12527" y="7698"/>
                </a:cubicBezTo>
                <a:cubicBezTo>
                  <a:pt x="12551" y="7571"/>
                  <a:pt x="12502" y="7469"/>
                  <a:pt x="12404" y="7388"/>
                </a:cubicBezTo>
                <a:cubicBezTo>
                  <a:pt x="12225" y="7237"/>
                  <a:pt x="12033" y="7097"/>
                  <a:pt x="11871" y="6929"/>
                </a:cubicBezTo>
                <a:cubicBezTo>
                  <a:pt x="11657" y="6706"/>
                  <a:pt x="11464" y="6463"/>
                  <a:pt x="11270" y="6221"/>
                </a:cubicBezTo>
                <a:cubicBezTo>
                  <a:pt x="11230" y="6171"/>
                  <a:pt x="11210" y="6091"/>
                  <a:pt x="11209" y="6026"/>
                </a:cubicBezTo>
                <a:cubicBezTo>
                  <a:pt x="11205" y="5309"/>
                  <a:pt x="11209" y="4592"/>
                  <a:pt x="11205" y="3875"/>
                </a:cubicBezTo>
                <a:cubicBezTo>
                  <a:pt x="11205" y="3775"/>
                  <a:pt x="11223" y="3731"/>
                  <a:pt x="11336" y="3717"/>
                </a:cubicBezTo>
                <a:cubicBezTo>
                  <a:pt x="11610" y="3680"/>
                  <a:pt x="11881" y="3623"/>
                  <a:pt x="12152" y="3570"/>
                </a:cubicBezTo>
                <a:cubicBezTo>
                  <a:pt x="12329" y="3535"/>
                  <a:pt x="12430" y="3422"/>
                  <a:pt x="12433" y="3264"/>
                </a:cubicBezTo>
                <a:cubicBezTo>
                  <a:pt x="12435" y="3106"/>
                  <a:pt x="12344" y="2993"/>
                  <a:pt x="12167" y="2947"/>
                </a:cubicBezTo>
                <a:cubicBezTo>
                  <a:pt x="11513" y="2776"/>
                  <a:pt x="10862" y="2607"/>
                  <a:pt x="10209" y="2442"/>
                </a:cubicBezTo>
                <a:cubicBezTo>
                  <a:pt x="10081" y="2409"/>
                  <a:pt x="9994" y="2345"/>
                  <a:pt x="9936" y="2226"/>
                </a:cubicBezTo>
                <a:cubicBezTo>
                  <a:pt x="9793" y="1931"/>
                  <a:pt x="9645" y="1641"/>
                  <a:pt x="9495" y="1342"/>
                </a:cubicBezTo>
                <a:cubicBezTo>
                  <a:pt x="9668" y="1177"/>
                  <a:pt x="9658" y="991"/>
                  <a:pt x="9566" y="790"/>
                </a:cubicBezTo>
                <a:cubicBezTo>
                  <a:pt x="9514" y="681"/>
                  <a:pt x="9469" y="567"/>
                  <a:pt x="9433" y="450"/>
                </a:cubicBezTo>
                <a:cubicBezTo>
                  <a:pt x="9367" y="241"/>
                  <a:pt x="9250" y="79"/>
                  <a:pt x="9035" y="0"/>
                </a:cubicBezTo>
                <a:lnTo>
                  <a:pt x="8809" y="0"/>
                </a:lnTo>
                <a:cubicBezTo>
                  <a:pt x="8611" y="80"/>
                  <a:pt x="8473" y="208"/>
                  <a:pt x="8430" y="430"/>
                </a:cubicBezTo>
                <a:cubicBezTo>
                  <a:pt x="8425" y="460"/>
                  <a:pt x="8352" y="496"/>
                  <a:pt x="8309" y="500"/>
                </a:cubicBezTo>
                <a:cubicBezTo>
                  <a:pt x="7847" y="545"/>
                  <a:pt x="7383" y="582"/>
                  <a:pt x="6921" y="629"/>
                </a:cubicBezTo>
                <a:cubicBezTo>
                  <a:pt x="6857" y="635"/>
                  <a:pt x="6776" y="663"/>
                  <a:pt x="6737" y="710"/>
                </a:cubicBezTo>
                <a:cubicBezTo>
                  <a:pt x="6704" y="750"/>
                  <a:pt x="6695" y="851"/>
                  <a:pt x="6723" y="891"/>
                </a:cubicBezTo>
                <a:cubicBezTo>
                  <a:pt x="6762" y="944"/>
                  <a:pt x="6846" y="998"/>
                  <a:pt x="6910" y="998"/>
                </a:cubicBezTo>
                <a:cubicBezTo>
                  <a:pt x="6911" y="998"/>
                  <a:pt x="6911" y="998"/>
                  <a:pt x="6912" y="998"/>
                </a:cubicBezTo>
                <a:cubicBezTo>
                  <a:pt x="7218" y="991"/>
                  <a:pt x="7524" y="971"/>
                  <a:pt x="7828" y="944"/>
                </a:cubicBezTo>
                <a:cubicBezTo>
                  <a:pt x="8040" y="925"/>
                  <a:pt x="8251" y="890"/>
                  <a:pt x="8463" y="857"/>
                </a:cubicBezTo>
                <a:cubicBezTo>
                  <a:pt x="8678" y="823"/>
                  <a:pt x="8770" y="720"/>
                  <a:pt x="8813" y="506"/>
                </a:cubicBezTo>
                <a:cubicBezTo>
                  <a:pt x="8822" y="459"/>
                  <a:pt x="8869" y="406"/>
                  <a:pt x="8911" y="386"/>
                </a:cubicBezTo>
                <a:cubicBezTo>
                  <a:pt x="8913" y="385"/>
                  <a:pt x="8916" y="385"/>
                  <a:pt x="8919" y="385"/>
                </a:cubicBezTo>
                <a:cubicBezTo>
                  <a:pt x="8948" y="385"/>
                  <a:pt x="9009" y="425"/>
                  <a:pt x="9024" y="457"/>
                </a:cubicBezTo>
                <a:cubicBezTo>
                  <a:pt x="9106" y="648"/>
                  <a:pt x="9179" y="844"/>
                  <a:pt x="9256" y="1038"/>
                </a:cubicBezTo>
                <a:cubicBezTo>
                  <a:pt x="8709" y="1267"/>
                  <a:pt x="7577" y="1384"/>
                  <a:pt x="6441" y="1384"/>
                </a:cubicBezTo>
                <a:cubicBezTo>
                  <a:pt x="5323" y="1384"/>
                  <a:pt x="4200" y="1271"/>
                  <a:pt x="3630" y="1038"/>
                </a:cubicBezTo>
                <a:cubicBezTo>
                  <a:pt x="3707" y="844"/>
                  <a:pt x="3779" y="649"/>
                  <a:pt x="3862" y="459"/>
                </a:cubicBezTo>
                <a:cubicBezTo>
                  <a:pt x="3876" y="424"/>
                  <a:pt x="3935" y="385"/>
                  <a:pt x="3967" y="385"/>
                </a:cubicBezTo>
                <a:cubicBezTo>
                  <a:pt x="3970" y="385"/>
                  <a:pt x="3972" y="385"/>
                  <a:pt x="3974" y="386"/>
                </a:cubicBezTo>
                <a:cubicBezTo>
                  <a:pt x="4015" y="396"/>
                  <a:pt x="4064" y="450"/>
                  <a:pt x="4074" y="493"/>
                </a:cubicBezTo>
                <a:cubicBezTo>
                  <a:pt x="4129" y="742"/>
                  <a:pt x="4200" y="829"/>
                  <a:pt x="4449" y="857"/>
                </a:cubicBezTo>
                <a:cubicBezTo>
                  <a:pt x="4949" y="914"/>
                  <a:pt x="5448" y="958"/>
                  <a:pt x="5949" y="1002"/>
                </a:cubicBezTo>
                <a:cubicBezTo>
                  <a:pt x="5959" y="1003"/>
                  <a:pt x="5969" y="1003"/>
                  <a:pt x="5978" y="1003"/>
                </a:cubicBezTo>
                <a:cubicBezTo>
                  <a:pt x="6108" y="1003"/>
                  <a:pt x="6186" y="933"/>
                  <a:pt x="6191" y="824"/>
                </a:cubicBezTo>
                <a:cubicBezTo>
                  <a:pt x="6198" y="706"/>
                  <a:pt x="6111" y="638"/>
                  <a:pt x="5956" y="625"/>
                </a:cubicBezTo>
                <a:cubicBezTo>
                  <a:pt x="5498" y="587"/>
                  <a:pt x="5038" y="543"/>
                  <a:pt x="4580" y="503"/>
                </a:cubicBezTo>
                <a:cubicBezTo>
                  <a:pt x="4495" y="496"/>
                  <a:pt x="4451" y="464"/>
                  <a:pt x="4434" y="372"/>
                </a:cubicBezTo>
                <a:cubicBezTo>
                  <a:pt x="4398" y="174"/>
                  <a:pt x="4249" y="74"/>
                  <a:pt x="40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45"/>
          <p:cNvSpPr/>
          <p:nvPr/>
        </p:nvSpPr>
        <p:spPr>
          <a:xfrm>
            <a:off x="6495462" y="539511"/>
            <a:ext cx="976811" cy="300574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45"/>
          <p:cNvSpPr/>
          <p:nvPr/>
        </p:nvSpPr>
        <p:spPr>
          <a:xfrm>
            <a:off x="-263588" y="2610286"/>
            <a:ext cx="976811" cy="300574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45"/>
          <p:cNvSpPr/>
          <p:nvPr/>
        </p:nvSpPr>
        <p:spPr>
          <a:xfrm>
            <a:off x="3430337" y="1148703"/>
            <a:ext cx="976811" cy="300574"/>
          </a:xfrm>
          <a:custGeom>
            <a:avLst/>
            <a:gdLst/>
            <a:ahLst/>
            <a:cxnLst/>
            <a:rect l="l" t="t" r="r" b="b"/>
            <a:pathLst>
              <a:path w="19276" h="5932" extrusionOk="0">
                <a:moveTo>
                  <a:pt x="14214" y="2922"/>
                </a:moveTo>
                <a:cubicBezTo>
                  <a:pt x="14101" y="3033"/>
                  <a:pt x="13985" y="3134"/>
                  <a:pt x="13866" y="3209"/>
                </a:cubicBezTo>
                <a:cubicBezTo>
                  <a:pt x="13978" y="3100"/>
                  <a:pt x="14094" y="3009"/>
                  <a:pt x="14214" y="2922"/>
                </a:cubicBezTo>
                <a:close/>
                <a:moveTo>
                  <a:pt x="15527" y="4019"/>
                </a:moveTo>
                <a:lnTo>
                  <a:pt x="15527" y="4019"/>
                </a:lnTo>
                <a:cubicBezTo>
                  <a:pt x="15396" y="4084"/>
                  <a:pt x="15264" y="4136"/>
                  <a:pt x="15145" y="4173"/>
                </a:cubicBezTo>
                <a:cubicBezTo>
                  <a:pt x="15260" y="4115"/>
                  <a:pt x="15390" y="4065"/>
                  <a:pt x="15527" y="4019"/>
                </a:cubicBezTo>
                <a:close/>
                <a:moveTo>
                  <a:pt x="13527" y="0"/>
                </a:moveTo>
                <a:cubicBezTo>
                  <a:pt x="12784" y="0"/>
                  <a:pt x="11970" y="331"/>
                  <a:pt x="11502" y="970"/>
                </a:cubicBezTo>
                <a:cubicBezTo>
                  <a:pt x="10902" y="1791"/>
                  <a:pt x="10889" y="2926"/>
                  <a:pt x="10888" y="2999"/>
                </a:cubicBezTo>
                <a:lnTo>
                  <a:pt x="10888" y="2999"/>
                </a:lnTo>
                <a:cubicBezTo>
                  <a:pt x="10888" y="2532"/>
                  <a:pt x="10867" y="1659"/>
                  <a:pt x="9836" y="1659"/>
                </a:cubicBezTo>
                <a:cubicBezTo>
                  <a:pt x="9794" y="1659"/>
                  <a:pt x="9752" y="1660"/>
                  <a:pt x="9707" y="1663"/>
                </a:cubicBezTo>
                <a:cubicBezTo>
                  <a:pt x="8517" y="1739"/>
                  <a:pt x="8779" y="2941"/>
                  <a:pt x="8775" y="3582"/>
                </a:cubicBezTo>
                <a:cubicBezTo>
                  <a:pt x="8773" y="3334"/>
                  <a:pt x="8714" y="1755"/>
                  <a:pt x="7496" y="1138"/>
                </a:cubicBezTo>
                <a:cubicBezTo>
                  <a:pt x="7085" y="931"/>
                  <a:pt x="6682" y="839"/>
                  <a:pt x="6297" y="839"/>
                </a:cubicBezTo>
                <a:cubicBezTo>
                  <a:pt x="6017" y="839"/>
                  <a:pt x="5747" y="887"/>
                  <a:pt x="5489" y="975"/>
                </a:cubicBezTo>
                <a:cubicBezTo>
                  <a:pt x="4639" y="1267"/>
                  <a:pt x="4363" y="1919"/>
                  <a:pt x="4554" y="2525"/>
                </a:cubicBezTo>
                <a:cubicBezTo>
                  <a:pt x="4785" y="3255"/>
                  <a:pt x="5723" y="3889"/>
                  <a:pt x="5723" y="3889"/>
                </a:cubicBezTo>
                <a:cubicBezTo>
                  <a:pt x="5723" y="3889"/>
                  <a:pt x="4684" y="3434"/>
                  <a:pt x="4147" y="3342"/>
                </a:cubicBezTo>
                <a:cubicBezTo>
                  <a:pt x="3765" y="3277"/>
                  <a:pt x="3298" y="3227"/>
                  <a:pt x="2825" y="3227"/>
                </a:cubicBezTo>
                <a:cubicBezTo>
                  <a:pt x="1974" y="3227"/>
                  <a:pt x="1101" y="3387"/>
                  <a:pt x="659" y="3897"/>
                </a:cubicBezTo>
                <a:cubicBezTo>
                  <a:pt x="0" y="4657"/>
                  <a:pt x="965" y="5813"/>
                  <a:pt x="2950" y="5862"/>
                </a:cubicBezTo>
                <a:cubicBezTo>
                  <a:pt x="4257" y="5893"/>
                  <a:pt x="15363" y="5931"/>
                  <a:pt x="16673" y="5931"/>
                </a:cubicBezTo>
                <a:cubicBezTo>
                  <a:pt x="17718" y="5931"/>
                  <a:pt x="19275" y="5477"/>
                  <a:pt x="19013" y="4508"/>
                </a:cubicBezTo>
                <a:cubicBezTo>
                  <a:pt x="18874" y="3994"/>
                  <a:pt x="18055" y="3770"/>
                  <a:pt x="17158" y="3770"/>
                </a:cubicBezTo>
                <a:cubicBezTo>
                  <a:pt x="16596" y="3770"/>
                  <a:pt x="16002" y="3858"/>
                  <a:pt x="15527" y="4019"/>
                </a:cubicBezTo>
                <a:cubicBezTo>
                  <a:pt x="16188" y="3695"/>
                  <a:pt x="16860" y="3065"/>
                  <a:pt x="16090" y="2617"/>
                </a:cubicBezTo>
                <a:cubicBezTo>
                  <a:pt x="15911" y="2512"/>
                  <a:pt x="15702" y="2461"/>
                  <a:pt x="15478" y="2461"/>
                </a:cubicBezTo>
                <a:cubicBezTo>
                  <a:pt x="15076" y="2461"/>
                  <a:pt x="14627" y="2624"/>
                  <a:pt x="14214" y="2922"/>
                </a:cubicBezTo>
                <a:cubicBezTo>
                  <a:pt x="14483" y="2658"/>
                  <a:pt x="14720" y="2336"/>
                  <a:pt x="14858" y="2162"/>
                </a:cubicBezTo>
                <a:cubicBezTo>
                  <a:pt x="15290" y="1623"/>
                  <a:pt x="15375" y="588"/>
                  <a:pt x="14342" y="153"/>
                </a:cubicBezTo>
                <a:cubicBezTo>
                  <a:pt x="14098" y="51"/>
                  <a:pt x="13818" y="0"/>
                  <a:pt x="135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70" name="Picture 2" descr="Set of Korean national symbols on the blue background. Vector illustration. - 89500347">
            <a:extLst>
              <a:ext uri="{FF2B5EF4-FFF2-40B4-BE49-F238E27FC236}">
                <a16:creationId xmlns:a16="http://schemas.microsoft.com/office/drawing/2014/main" id="{96FD094B-6C4C-E251-B95B-DC4A95BAB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8" y="0"/>
            <a:ext cx="600233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93402AF-3B07-24AA-9B9C-6ADC7896C00F}"/>
              </a:ext>
            </a:extLst>
          </p:cNvPr>
          <p:cNvSpPr txBox="1"/>
          <p:nvPr/>
        </p:nvSpPr>
        <p:spPr>
          <a:xfrm>
            <a:off x="145069" y="1218384"/>
            <a:ext cx="6838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1800" dirty="0">
                <a:latin typeface="Arial Rounded MT Bold" panose="020F0704030504030204" pitchFamily="34" charset="77"/>
                <a:cs typeface="AkayaKanadaka" panose="02010502080401010103" pitchFamily="2" charset="77"/>
              </a:rPr>
              <a:t>WHERE IS THE NATIONAL FLOWER OF SOUTH KOREA?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7258CA-F769-5329-8076-AE2D570C2B4B}"/>
              </a:ext>
            </a:extLst>
          </p:cNvPr>
          <p:cNvSpPr txBox="1"/>
          <p:nvPr/>
        </p:nvSpPr>
        <p:spPr>
          <a:xfrm>
            <a:off x="145069" y="1231754"/>
            <a:ext cx="6838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1800" dirty="0">
                <a:latin typeface="Arial Rounded MT Bold" panose="020F0704030504030204" pitchFamily="34" charset="77"/>
                <a:cs typeface="AkayaKanadaka" panose="02010502080401010103" pitchFamily="2" charset="77"/>
              </a:rPr>
              <a:t>WHAT IS THE NATIONAL ANIMAL OF SOUTH KOREA?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7CBBBE-7D57-7818-72B6-C0932AE3DAB1}"/>
              </a:ext>
            </a:extLst>
          </p:cNvPr>
          <p:cNvSpPr txBox="1"/>
          <p:nvPr/>
        </p:nvSpPr>
        <p:spPr>
          <a:xfrm>
            <a:off x="145069" y="1204812"/>
            <a:ext cx="6838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1800" dirty="0">
                <a:latin typeface="Arial Rounded MT Bold" panose="020F0704030504030204" pitchFamily="34" charset="77"/>
                <a:cs typeface="AkayaKanadaka" panose="02010502080401010103" pitchFamily="2" charset="77"/>
              </a:rPr>
              <a:t>WHERE IS THE MAP OF SOUTH KOREA?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183609-28D0-1CD6-C38D-AFFD2114A52F}"/>
              </a:ext>
            </a:extLst>
          </p:cNvPr>
          <p:cNvSpPr txBox="1"/>
          <p:nvPr/>
        </p:nvSpPr>
        <p:spPr>
          <a:xfrm>
            <a:off x="145069" y="1218384"/>
            <a:ext cx="6838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1800" dirty="0">
                <a:latin typeface="Arial Rounded MT Bold" panose="020F0704030504030204" pitchFamily="34" charset="77"/>
                <a:cs typeface="AkayaKanadaka" panose="02010502080401010103" pitchFamily="2" charset="77"/>
              </a:rPr>
              <a:t>WHERE IS THE HANBUK?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1979AB-716B-C95B-4CBA-B7E931A478F7}"/>
              </a:ext>
            </a:extLst>
          </p:cNvPr>
          <p:cNvSpPr txBox="1"/>
          <p:nvPr/>
        </p:nvSpPr>
        <p:spPr>
          <a:xfrm>
            <a:off x="145069" y="1239481"/>
            <a:ext cx="6838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1800" dirty="0">
                <a:latin typeface="Arial Rounded MT Bold" panose="020F0704030504030204" pitchFamily="34" charset="77"/>
                <a:cs typeface="AkayaKanadaka" panose="02010502080401010103" pitchFamily="2" charset="77"/>
              </a:rPr>
              <a:t>WHAT IS THE NATIONAL BIRD OF SOUTH KOREA?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92E693-23D1-4E5C-21F6-5193A2E5281F}"/>
              </a:ext>
            </a:extLst>
          </p:cNvPr>
          <p:cNvSpPr txBox="1"/>
          <p:nvPr/>
        </p:nvSpPr>
        <p:spPr>
          <a:xfrm>
            <a:off x="145069" y="1231754"/>
            <a:ext cx="6838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1800" dirty="0">
                <a:latin typeface="Arial Rounded MT Bold" panose="020F0704030504030204" pitchFamily="34" charset="77"/>
                <a:cs typeface="AkayaKanadaka" panose="02010502080401010103" pitchFamily="2" charset="77"/>
              </a:rPr>
              <a:t>WHAT IS THE FLAG OF SOUTH KOREA?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CAE010-85C9-0A19-4969-8FFD7C6866AA}"/>
              </a:ext>
            </a:extLst>
          </p:cNvPr>
          <p:cNvSpPr txBox="1"/>
          <p:nvPr/>
        </p:nvSpPr>
        <p:spPr>
          <a:xfrm>
            <a:off x="145069" y="1204812"/>
            <a:ext cx="6838798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TW" sz="1800" dirty="0">
                <a:latin typeface="Arial Rounded MT Bold" panose="020F0704030504030204" pitchFamily="34" charset="77"/>
                <a:cs typeface="AkayaKanadaka" panose="02010502080401010103" pitchFamily="2" charset="77"/>
              </a:rPr>
              <a:t>WHAT IS THE NATIONAL FOOD OF SOUTH KOREA?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7D394A-3165-E37F-5CFE-8311D91FD220}"/>
              </a:ext>
            </a:extLst>
          </p:cNvPr>
          <p:cNvSpPr txBox="1"/>
          <p:nvPr/>
        </p:nvSpPr>
        <p:spPr>
          <a:xfrm>
            <a:off x="224817" y="2412048"/>
            <a:ext cx="6838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1800" dirty="0">
                <a:latin typeface="Arial Rounded MT Bold" panose="020F0704030504030204" pitchFamily="34" charset="77"/>
                <a:cs typeface="AkayaKanadaka" panose="02010502080401010103" pitchFamily="2" charset="77"/>
              </a:rPr>
              <a:t>WHAT IS THE NATIONAL SPORT OF SOUTH KOREA?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" grpId="0"/>
      <p:bldP spid="2" grpId="1"/>
    </p:bldLst>
  </p:timing>
</p:sld>
</file>

<file path=ppt/theme/theme1.xml><?xml version="1.0" encoding="utf-8"?>
<a:theme xmlns:a="http://schemas.openxmlformats.org/drawingml/2006/main" name="The Best Seoul Tourism MK Newsletter by Slidesgo">
  <a:themeElements>
    <a:clrScheme name="Simple Light">
      <a:dk1>
        <a:srgbClr val="4A4356"/>
      </a:dk1>
      <a:lt1>
        <a:srgbClr val="7F7293"/>
      </a:lt1>
      <a:dk2>
        <a:srgbClr val="808FD5"/>
      </a:dk2>
      <a:lt2>
        <a:srgbClr val="9BC7F3"/>
      </a:lt2>
      <a:accent1>
        <a:srgbClr val="D99DDE"/>
      </a:accent1>
      <a:accent2>
        <a:srgbClr val="E57373"/>
      </a:accent2>
      <a:accent3>
        <a:srgbClr val="EBA89E"/>
      </a:accent3>
      <a:accent4>
        <a:srgbClr val="FCEDE5"/>
      </a:accent4>
      <a:accent5>
        <a:srgbClr val="FFFFFF"/>
      </a:accent5>
      <a:accent6>
        <a:srgbClr val="FFFFFF"/>
      </a:accent6>
      <a:hlink>
        <a:srgbClr val="4A435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264</Words>
  <Application>Microsoft Macintosh PowerPoint</Application>
  <PresentationFormat>On-screen Show (16:9)</PresentationFormat>
  <Paragraphs>109</Paragraphs>
  <Slides>22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 Rounded MT Bold</vt:lpstr>
      <vt:lpstr>Denk One</vt:lpstr>
      <vt:lpstr>Nunito Medium</vt:lpstr>
      <vt:lpstr>Arial</vt:lpstr>
      <vt:lpstr>Pangolin</vt:lpstr>
      <vt:lpstr>Merriweather</vt:lpstr>
      <vt:lpstr>Seymour One</vt:lpstr>
      <vt:lpstr>Prompt</vt:lpstr>
      <vt:lpstr>The Best Seoul Tourism MK Newsletter by Slidesgo</vt:lpstr>
      <vt:lpstr>PowerPoint Presentation</vt:lpstr>
      <vt:lpstr>We are going to… SOUTH KOREA</vt:lpstr>
      <vt:lpstr>PowerPoint Presentation</vt:lpstr>
      <vt:lpstr>PowerPoint Presentation</vt:lpstr>
      <vt:lpstr>SOUTH KOREA</vt:lpstr>
      <vt:lpstr>SOUTH KOREA</vt:lpstr>
      <vt:lpstr>SOUTH KOREA</vt:lpstr>
      <vt:lpstr>SOUTH KOREA</vt:lpstr>
      <vt:lpstr>PowerPoint Presentation</vt:lpstr>
      <vt:lpstr>AWESOME PLACES</vt:lpstr>
      <vt:lpstr>PowerPoint Presentation</vt:lpstr>
      <vt:lpstr>PowerPoint Presentation</vt:lpstr>
      <vt:lpstr>KOREAN FOOD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04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are going to… SOUTH KOREA</dc:title>
  <cp:lastModifiedBy>康馬克</cp:lastModifiedBy>
  <cp:revision>38</cp:revision>
  <dcterms:modified xsi:type="dcterms:W3CDTF">2025-03-29T06:28:20Z</dcterms:modified>
</cp:coreProperties>
</file>