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22"/>
  </p:notesMasterIdLst>
  <p:sldIdLst>
    <p:sldId id="256" r:id="rId2"/>
    <p:sldId id="284" r:id="rId3"/>
    <p:sldId id="287" r:id="rId4"/>
    <p:sldId id="286" r:id="rId5"/>
    <p:sldId id="288" r:id="rId6"/>
    <p:sldId id="317" r:id="rId7"/>
    <p:sldId id="291" r:id="rId8"/>
    <p:sldId id="292" r:id="rId9"/>
    <p:sldId id="293" r:id="rId10"/>
    <p:sldId id="304" r:id="rId11"/>
    <p:sldId id="318" r:id="rId12"/>
    <p:sldId id="305" r:id="rId13"/>
    <p:sldId id="309" r:id="rId14"/>
    <p:sldId id="319" r:id="rId15"/>
    <p:sldId id="320" r:id="rId16"/>
    <p:sldId id="316" r:id="rId17"/>
    <p:sldId id="313" r:id="rId18"/>
    <p:sldId id="314" r:id="rId19"/>
    <p:sldId id="322" r:id="rId20"/>
    <p:sldId id="321" r:id="rId21"/>
  </p:sldIdLst>
  <p:sldSz cx="9144000" cy="5143500" type="screen16x9"/>
  <p:notesSz cx="6858000" cy="9144000"/>
  <p:embeddedFontLst>
    <p:embeddedFont>
      <p:font typeface="ADLaM Display" panose="02010000000000000000" pitchFamily="2" charset="77"/>
      <p:regular r:id="rId23"/>
    </p:embeddedFont>
    <p:embeddedFont>
      <p:font typeface="Coming Soon" panose="02000000000000000000" pitchFamily="2" charset="0"/>
      <p:regular r:id="rId24"/>
    </p:embeddedFont>
    <p:embeddedFont>
      <p:font typeface="Concert One" pitchFamily="2" charset="77"/>
      <p:regular r:id="rId25"/>
    </p:embeddedFont>
    <p:embeddedFont>
      <p:font typeface="Roboto Mono" pitchFamily="49" charset="0"/>
      <p:regular r:id="rId26"/>
      <p:bold r:id="rId27"/>
      <p:italic r:id="rId28"/>
      <p:boldItalic r:id="rId29"/>
    </p:embeddedFont>
    <p:embeddedFont>
      <p:font typeface="Roboto Mono Medium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B71C36-4C92-4A23-93B7-B87E98DF6A8F}">
  <a:tblStyle styleId="{D7B71C36-4C92-4A23-93B7-B87E98DF6A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24"/>
  </p:normalViewPr>
  <p:slideViewPr>
    <p:cSldViewPr snapToGrid="0">
      <p:cViewPr varScale="1">
        <p:scale>
          <a:sx n="132" d="100"/>
          <a:sy n="132" d="100"/>
        </p:scale>
        <p:origin x="17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20f6c89457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120f6c89457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>
          <a:extLst>
            <a:ext uri="{FF2B5EF4-FFF2-40B4-BE49-F238E27FC236}">
              <a16:creationId xmlns:a16="http://schemas.microsoft.com/office/drawing/2014/main" id="{BB8E9ECB-4F17-9ED8-C38D-136EA2C67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20f6c89457_0_190:notes">
            <a:extLst>
              <a:ext uri="{FF2B5EF4-FFF2-40B4-BE49-F238E27FC236}">
                <a16:creationId xmlns:a16="http://schemas.microsoft.com/office/drawing/2014/main" id="{7C65A04F-3A92-2059-F142-7B9FBD673E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120f6c89457_0_190:notes">
            <a:extLst>
              <a:ext uri="{FF2B5EF4-FFF2-40B4-BE49-F238E27FC236}">
                <a16:creationId xmlns:a16="http://schemas.microsoft.com/office/drawing/2014/main" id="{02E91E3F-CA8C-4DA4-26CF-09C927E335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011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853034354b_0_24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853034354b_0_24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853034354b_0_24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853034354b_0_24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>
          <a:extLst>
            <a:ext uri="{FF2B5EF4-FFF2-40B4-BE49-F238E27FC236}">
              <a16:creationId xmlns:a16="http://schemas.microsoft.com/office/drawing/2014/main" id="{DA739A85-3095-D9FF-E3C0-32A9C671D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853034354b_0_24865:notes">
            <a:extLst>
              <a:ext uri="{FF2B5EF4-FFF2-40B4-BE49-F238E27FC236}">
                <a16:creationId xmlns:a16="http://schemas.microsoft.com/office/drawing/2014/main" id="{3C96E633-62F4-5B11-CA85-F54735006B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853034354b_0_24865:notes">
            <a:extLst>
              <a:ext uri="{FF2B5EF4-FFF2-40B4-BE49-F238E27FC236}">
                <a16:creationId xmlns:a16="http://schemas.microsoft.com/office/drawing/2014/main" id="{B9D3A208-2C7C-98C4-B918-6D2955824A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162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>
          <a:extLst>
            <a:ext uri="{FF2B5EF4-FFF2-40B4-BE49-F238E27FC236}">
              <a16:creationId xmlns:a16="http://schemas.microsoft.com/office/drawing/2014/main" id="{57A396F9-E3A9-271E-D374-9DE2A8CDC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853034354b_0_24865:notes">
            <a:extLst>
              <a:ext uri="{FF2B5EF4-FFF2-40B4-BE49-F238E27FC236}">
                <a16:creationId xmlns:a16="http://schemas.microsoft.com/office/drawing/2014/main" id="{4CE5C381-EE6E-8B8F-5263-E37562C213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853034354b_0_24865:notes">
            <a:extLst>
              <a:ext uri="{FF2B5EF4-FFF2-40B4-BE49-F238E27FC236}">
                <a16:creationId xmlns:a16="http://schemas.microsoft.com/office/drawing/2014/main" id="{C9049BB3-363E-E31C-802D-8D51E62FF4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014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853034354b_0_24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853034354b_0_24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120f6c8945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120f6c8945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>
          <a:extLst>
            <a:ext uri="{FF2B5EF4-FFF2-40B4-BE49-F238E27FC236}">
              <a16:creationId xmlns:a16="http://schemas.microsoft.com/office/drawing/2014/main" id="{305D3450-FA26-064B-00B3-3ED8B32BC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120f6c89457_0_335:notes">
            <a:extLst>
              <a:ext uri="{FF2B5EF4-FFF2-40B4-BE49-F238E27FC236}">
                <a16:creationId xmlns:a16="http://schemas.microsoft.com/office/drawing/2014/main" id="{318F3211-4DFE-C507-5186-B38CBF2816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120f6c89457_0_335:notes">
            <a:extLst>
              <a:ext uri="{FF2B5EF4-FFF2-40B4-BE49-F238E27FC236}">
                <a16:creationId xmlns:a16="http://schemas.microsoft.com/office/drawing/2014/main" id="{2D233B35-0374-6847-35EB-D51199EEC1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170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>
          <a:extLst>
            <a:ext uri="{FF2B5EF4-FFF2-40B4-BE49-F238E27FC236}">
              <a16:creationId xmlns:a16="http://schemas.microsoft.com/office/drawing/2014/main" id="{4A25C775-B22D-7800-893C-09BAE672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853034354b_0_24774:notes">
            <a:extLst>
              <a:ext uri="{FF2B5EF4-FFF2-40B4-BE49-F238E27FC236}">
                <a16:creationId xmlns:a16="http://schemas.microsoft.com/office/drawing/2014/main" id="{CE20EAA2-4A8C-DA22-6375-42A7D02987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853034354b_0_24774:notes">
            <a:extLst>
              <a:ext uri="{FF2B5EF4-FFF2-40B4-BE49-F238E27FC236}">
                <a16:creationId xmlns:a16="http://schemas.microsoft.com/office/drawing/2014/main" id="{E8B2E378-7BFB-88F3-5CCC-8BFE7FD994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452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853034354b_0_24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853034354b_0_24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853034354b_0_24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853034354b_0_24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20f6c89457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20f6c89457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20f6c89457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120f6c89457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>
          <a:extLst>
            <a:ext uri="{FF2B5EF4-FFF2-40B4-BE49-F238E27FC236}">
              <a16:creationId xmlns:a16="http://schemas.microsoft.com/office/drawing/2014/main" id="{B5A5C29C-0663-88C4-F8EB-1F6CCF1C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20f6c89457_0_139:notes">
            <a:extLst>
              <a:ext uri="{FF2B5EF4-FFF2-40B4-BE49-F238E27FC236}">
                <a16:creationId xmlns:a16="http://schemas.microsoft.com/office/drawing/2014/main" id="{71AC34F2-7326-238A-5753-7B87BA2746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20f6c89457_0_139:notes">
            <a:extLst>
              <a:ext uri="{FF2B5EF4-FFF2-40B4-BE49-F238E27FC236}">
                <a16:creationId xmlns:a16="http://schemas.microsoft.com/office/drawing/2014/main" id="{9E4FA0F9-210E-F657-81DF-DADC7D2E37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44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1209571f4d9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1209571f4d9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209571f4d9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209571f4d9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09571f4d9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09571f4d9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IG_NUMBER_1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8"/>
          <p:cNvSpPr txBox="1">
            <a:spLocks noGrp="1"/>
          </p:cNvSpPr>
          <p:nvPr>
            <p:ph type="title"/>
          </p:nvPr>
        </p:nvSpPr>
        <p:spPr>
          <a:xfrm>
            <a:off x="2308050" y="711175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title" idx="2"/>
          </p:nvPr>
        </p:nvSpPr>
        <p:spPr>
          <a:xfrm>
            <a:off x="1664325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subTitle" idx="1"/>
          </p:nvPr>
        </p:nvSpPr>
        <p:spPr>
          <a:xfrm>
            <a:off x="1664334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title" idx="3"/>
          </p:nvPr>
        </p:nvSpPr>
        <p:spPr>
          <a:xfrm>
            <a:off x="3817459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subTitle" idx="4"/>
          </p:nvPr>
        </p:nvSpPr>
        <p:spPr>
          <a:xfrm>
            <a:off x="3817468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5"/>
          </p:nvPr>
        </p:nvSpPr>
        <p:spPr>
          <a:xfrm>
            <a:off x="5970592" y="1787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subTitle" idx="6"/>
          </p:nvPr>
        </p:nvSpPr>
        <p:spPr>
          <a:xfrm>
            <a:off x="5970602" y="21481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title" idx="7"/>
          </p:nvPr>
        </p:nvSpPr>
        <p:spPr>
          <a:xfrm>
            <a:off x="1664325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subTitle" idx="8"/>
          </p:nvPr>
        </p:nvSpPr>
        <p:spPr>
          <a:xfrm>
            <a:off x="1664334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title" idx="9"/>
          </p:nvPr>
        </p:nvSpPr>
        <p:spPr>
          <a:xfrm>
            <a:off x="3817459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2" name="Google Shape;262;p38"/>
          <p:cNvSpPr txBox="1">
            <a:spLocks noGrp="1"/>
          </p:cNvSpPr>
          <p:nvPr>
            <p:ph type="subTitle" idx="13"/>
          </p:nvPr>
        </p:nvSpPr>
        <p:spPr>
          <a:xfrm>
            <a:off x="3817468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title" idx="14"/>
          </p:nvPr>
        </p:nvSpPr>
        <p:spPr>
          <a:xfrm>
            <a:off x="5970592" y="32010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4" name="Google Shape;264;p38"/>
          <p:cNvSpPr txBox="1">
            <a:spLocks noGrp="1"/>
          </p:cNvSpPr>
          <p:nvPr>
            <p:ph type="subTitle" idx="15"/>
          </p:nvPr>
        </p:nvSpPr>
        <p:spPr>
          <a:xfrm>
            <a:off x="5970602" y="3561998"/>
            <a:ext cx="19089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_1_3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0"/>
          <p:cNvSpPr txBox="1">
            <a:spLocks noGrp="1"/>
          </p:cNvSpPr>
          <p:nvPr>
            <p:ph type="title"/>
          </p:nvPr>
        </p:nvSpPr>
        <p:spPr>
          <a:xfrm>
            <a:off x="1041650" y="1003422"/>
            <a:ext cx="2802600" cy="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85" name="Google Shape;285;p40"/>
          <p:cNvSpPr txBox="1">
            <a:spLocks noGrp="1"/>
          </p:cNvSpPr>
          <p:nvPr>
            <p:ph type="subTitle" idx="1"/>
          </p:nvPr>
        </p:nvSpPr>
        <p:spPr>
          <a:xfrm>
            <a:off x="1058450" y="1757352"/>
            <a:ext cx="27690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6284102" y="2385388"/>
            <a:ext cx="1961516" cy="229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4378962" y="1324630"/>
            <a:ext cx="2803901" cy="281513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0"/>
          <p:cNvSpPr txBox="1"/>
          <p:nvPr/>
        </p:nvSpPr>
        <p:spPr>
          <a:xfrm rot="420963">
            <a:off x="4549033" y="2333911"/>
            <a:ext cx="2308687" cy="149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2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2739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002325" y="711173"/>
            <a:ext cx="24039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1781550" y="711175"/>
            <a:ext cx="59337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1002325" y="71117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APTION_ONLY_1_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1344124" y="3330950"/>
            <a:ext cx="2044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subTitle" idx="1"/>
          </p:nvPr>
        </p:nvSpPr>
        <p:spPr>
          <a:xfrm>
            <a:off x="1344150" y="3693775"/>
            <a:ext cx="2044500" cy="7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 idx="2"/>
          </p:nvPr>
        </p:nvSpPr>
        <p:spPr>
          <a:xfrm>
            <a:off x="5755376" y="3330950"/>
            <a:ext cx="20445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subTitle" idx="3"/>
          </p:nvPr>
        </p:nvSpPr>
        <p:spPr>
          <a:xfrm>
            <a:off x="5755375" y="3693775"/>
            <a:ext cx="2044500" cy="7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title" idx="4"/>
          </p:nvPr>
        </p:nvSpPr>
        <p:spPr>
          <a:xfrm>
            <a:off x="1002325" y="711175"/>
            <a:ext cx="2666700" cy="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APTION_ONLY_1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1687410" y="2127912"/>
            <a:ext cx="1600800" cy="8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subTitle" idx="1"/>
          </p:nvPr>
        </p:nvSpPr>
        <p:spPr>
          <a:xfrm>
            <a:off x="1472443" y="3203876"/>
            <a:ext cx="24570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title" idx="2"/>
          </p:nvPr>
        </p:nvSpPr>
        <p:spPr>
          <a:xfrm>
            <a:off x="5946969" y="2127900"/>
            <a:ext cx="1600800" cy="8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subTitle" idx="3"/>
          </p:nvPr>
        </p:nvSpPr>
        <p:spPr>
          <a:xfrm>
            <a:off x="5745267" y="3203876"/>
            <a:ext cx="24570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36"/>
          <p:cNvSpPr txBox="1">
            <a:spLocks noGrp="1"/>
          </p:cNvSpPr>
          <p:nvPr>
            <p:ph type="title" idx="4"/>
          </p:nvPr>
        </p:nvSpPr>
        <p:spPr>
          <a:xfrm>
            <a:off x="1002325" y="711175"/>
            <a:ext cx="2517600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BIG_NUMBER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7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 txBox="1">
            <a:spLocks noGrp="1"/>
          </p:cNvSpPr>
          <p:nvPr>
            <p:ph type="title"/>
          </p:nvPr>
        </p:nvSpPr>
        <p:spPr>
          <a:xfrm>
            <a:off x="1761575" y="711175"/>
            <a:ext cx="56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  <p:sldLayoutId id="2147483667" r:id="rId5"/>
    <p:sldLayoutId id="2147483668" r:id="rId6"/>
    <p:sldLayoutId id="2147483681" r:id="rId7"/>
    <p:sldLayoutId id="2147483682" r:id="rId8"/>
    <p:sldLayoutId id="2147483683" r:id="rId9"/>
    <p:sldLayoutId id="2147483684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fif"/><Relationship Id="rId4" Type="http://schemas.openxmlformats.org/officeDocument/2006/relationships/image" Target="../media/image46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fif"/><Relationship Id="rId3" Type="http://schemas.openxmlformats.org/officeDocument/2006/relationships/image" Target="../media/image50.jfif"/><Relationship Id="rId7" Type="http://schemas.openxmlformats.org/officeDocument/2006/relationships/image" Target="../media/image54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g"/><Relationship Id="rId9" Type="http://schemas.openxmlformats.org/officeDocument/2006/relationships/image" Target="../media/image56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J6UpxMxG_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MCUCYKm3L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>
            <a:spLocks noGrp="1"/>
          </p:cNvSpPr>
          <p:nvPr>
            <p:ph type="ctrTitle"/>
          </p:nvPr>
        </p:nvSpPr>
        <p:spPr>
          <a:xfrm>
            <a:off x="1531964" y="1435766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</a:t>
            </a:r>
            <a:br>
              <a:rPr lang="en" dirty="0"/>
            </a:br>
            <a:r>
              <a:rPr lang="en" dirty="0"/>
              <a:t>  </a:t>
            </a:r>
            <a:r>
              <a:rPr lang="en" sz="8000" dirty="0"/>
              <a:t>INDIA</a:t>
            </a:r>
            <a:r>
              <a:rPr lang="en" dirty="0">
                <a:solidFill>
                  <a:schemeClr val="accent2"/>
                </a:solidFill>
              </a:rPr>
              <a:t>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15" name="Google Shape;315;p50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Here starts the lesson!</a:t>
            </a:r>
            <a:endParaRPr b="0" dirty="0"/>
          </a:p>
        </p:txBody>
      </p:sp>
      <p:sp>
        <p:nvSpPr>
          <p:cNvPr id="316" name="Google Shape;316;p50"/>
          <p:cNvSpPr/>
          <p:nvPr/>
        </p:nvSpPr>
        <p:spPr>
          <a:xfrm>
            <a:off x="2076569" y="2571750"/>
            <a:ext cx="1365878" cy="13495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7" name="Google Shape;317;p50"/>
          <p:cNvSpPr/>
          <p:nvPr/>
        </p:nvSpPr>
        <p:spPr>
          <a:xfrm rot="10630123" flipV="1">
            <a:off x="6431400" y="2634010"/>
            <a:ext cx="1272061" cy="63139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18" name="Google Shape;318;p50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98"/>
          <p:cNvSpPr txBox="1">
            <a:spLocks noGrp="1"/>
          </p:cNvSpPr>
          <p:nvPr>
            <p:ph type="title"/>
          </p:nvPr>
        </p:nvSpPr>
        <p:spPr>
          <a:xfrm>
            <a:off x="2664071" y="492352"/>
            <a:ext cx="4705856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ANIMALS ARE THESE?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06EF25-41BC-7693-2652-294D22A0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8" y="958174"/>
            <a:ext cx="1671106" cy="213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1A18A7-4DC8-5CD4-07DD-48E3A59B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09" y="986579"/>
            <a:ext cx="2731484" cy="20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6A1277F-7D3C-4ADB-F701-C3466860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24" y="2981300"/>
            <a:ext cx="1199669" cy="18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16B0D3-AE77-D65A-8EF1-169A7BDBC79B}"/>
              </a:ext>
            </a:extLst>
          </p:cNvPr>
          <p:cNvSpPr txBox="1"/>
          <p:nvPr/>
        </p:nvSpPr>
        <p:spPr>
          <a:xfrm>
            <a:off x="644200" y="3225665"/>
            <a:ext cx="141760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TW" sz="1800" b="0" i="0" dirty="0">
                <a:solidFill>
                  <a:srgbClr val="202124"/>
                </a:solidFill>
                <a:effectLst/>
                <a:latin typeface="Concert One" pitchFamily="2" charset="0"/>
              </a:rPr>
              <a:t>Lion-tailed macaque</a:t>
            </a:r>
            <a:endParaRPr lang="zh-TW" altLang="en-US" sz="1800" dirty="0">
              <a:latin typeface="Concert One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B64A33-6036-DCE2-31A4-57A6A50B6ED3}"/>
              </a:ext>
            </a:extLst>
          </p:cNvPr>
          <p:cNvSpPr txBox="1"/>
          <p:nvPr/>
        </p:nvSpPr>
        <p:spPr>
          <a:xfrm>
            <a:off x="2998338" y="3225665"/>
            <a:ext cx="132283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TW" sz="1800" b="0" i="0" dirty="0" err="1">
                <a:solidFill>
                  <a:srgbClr val="202124"/>
                </a:solidFill>
                <a:effectLst/>
                <a:latin typeface="Concert One" pitchFamily="2" charset="0"/>
              </a:rPr>
              <a:t>Nilgiri</a:t>
            </a:r>
            <a:r>
              <a:rPr lang="en-GB" altLang="zh-TW" sz="1800" b="0" i="0" dirty="0">
                <a:solidFill>
                  <a:srgbClr val="202124"/>
                </a:solidFill>
                <a:effectLst/>
                <a:latin typeface="Concert One" pitchFamily="2" charset="0"/>
              </a:rPr>
              <a:t> </a:t>
            </a:r>
            <a:r>
              <a:rPr lang="en-GB" altLang="zh-TW" sz="1800" b="0" i="0" dirty="0" err="1">
                <a:solidFill>
                  <a:srgbClr val="202124"/>
                </a:solidFill>
                <a:effectLst/>
                <a:latin typeface="Concert One" pitchFamily="2" charset="0"/>
              </a:rPr>
              <a:t>tahr</a:t>
            </a:r>
            <a:endParaRPr lang="zh-TW" altLang="en-US" sz="1800" dirty="0">
              <a:latin typeface="Concert One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ED43E5-5466-4DF3-9AE1-8BD6840B6956}"/>
              </a:ext>
            </a:extLst>
          </p:cNvPr>
          <p:cNvSpPr txBox="1"/>
          <p:nvPr/>
        </p:nvSpPr>
        <p:spPr>
          <a:xfrm>
            <a:off x="7262614" y="4111637"/>
            <a:ext cx="93875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TW" sz="1800" b="0" i="0" dirty="0">
                <a:solidFill>
                  <a:srgbClr val="202124"/>
                </a:solidFill>
                <a:effectLst/>
                <a:latin typeface="Concert One" pitchFamily="2" charset="0"/>
              </a:rPr>
              <a:t>Asiatic lion</a:t>
            </a:r>
            <a:endParaRPr lang="zh-TW" altLang="en-US" sz="1800" dirty="0">
              <a:latin typeface="Concert One" pitchFamily="2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8BB5247-BEB5-4AC3-3F19-45E24F8DC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18" y="986579"/>
            <a:ext cx="2607171" cy="19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71770B-D4F3-F1F9-7324-766785F9948A}"/>
              </a:ext>
            </a:extLst>
          </p:cNvPr>
          <p:cNvSpPr txBox="1"/>
          <p:nvPr/>
        </p:nvSpPr>
        <p:spPr>
          <a:xfrm>
            <a:off x="7823314" y="1630697"/>
            <a:ext cx="88421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TW" sz="1800" b="0" i="0" dirty="0">
                <a:solidFill>
                  <a:srgbClr val="202124"/>
                </a:solidFill>
                <a:effectLst/>
                <a:latin typeface="Concert One" pitchFamily="2" charset="0"/>
              </a:rPr>
              <a:t>Bengal tiger</a:t>
            </a:r>
            <a:endParaRPr lang="zh-TW" altLang="en-US" sz="1800" dirty="0">
              <a:latin typeface="Concert On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>
          <a:extLst>
            <a:ext uri="{FF2B5EF4-FFF2-40B4-BE49-F238E27FC236}">
              <a16:creationId xmlns:a16="http://schemas.microsoft.com/office/drawing/2014/main" id="{58D1360D-DC3A-978E-1D1A-4A134AEC3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98">
            <a:extLst>
              <a:ext uri="{FF2B5EF4-FFF2-40B4-BE49-F238E27FC236}">
                <a16:creationId xmlns:a16="http://schemas.microsoft.com/office/drawing/2014/main" id="{5653C340-DAF9-2B53-C5E9-7309C30FB4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4071" y="492352"/>
            <a:ext cx="4705856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ANIMALS ARE THESE?</a:t>
            </a:r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4FCAC-82D3-6D45-4882-E96C7FB47CD0}"/>
              </a:ext>
            </a:extLst>
          </p:cNvPr>
          <p:cNvSpPr txBox="1"/>
          <p:nvPr/>
        </p:nvSpPr>
        <p:spPr>
          <a:xfrm>
            <a:off x="3370600" y="4097831"/>
            <a:ext cx="155256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b="0" i="0" dirty="0">
                <a:solidFill>
                  <a:srgbClr val="202124"/>
                </a:solidFill>
                <a:effectLst/>
                <a:latin typeface="Concert One" pitchFamily="2" charset="0"/>
              </a:rPr>
              <a:t>Snow leopard</a:t>
            </a:r>
            <a:endParaRPr lang="zh-TW" altLang="en-US" sz="1800" dirty="0">
              <a:latin typeface="Concert One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6B6D6-F082-2852-2BA7-43BEE1F73777}"/>
              </a:ext>
            </a:extLst>
          </p:cNvPr>
          <p:cNvSpPr txBox="1"/>
          <p:nvPr/>
        </p:nvSpPr>
        <p:spPr>
          <a:xfrm>
            <a:off x="986965" y="2899185"/>
            <a:ext cx="12902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b="0" i="0" dirty="0">
                <a:solidFill>
                  <a:srgbClr val="202124"/>
                </a:solidFill>
                <a:effectLst/>
                <a:latin typeface="Concert One" pitchFamily="2" charset="0"/>
              </a:rPr>
              <a:t>Pygmy hog</a:t>
            </a:r>
            <a:endParaRPr lang="zh-TW" altLang="en-US" sz="1800" dirty="0">
              <a:latin typeface="Concert One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B8CD75-1F47-307A-2F5A-C3160DC2CD97}"/>
              </a:ext>
            </a:extLst>
          </p:cNvPr>
          <p:cNvSpPr txBox="1"/>
          <p:nvPr/>
        </p:nvSpPr>
        <p:spPr>
          <a:xfrm>
            <a:off x="3926876" y="2881289"/>
            <a:ext cx="129024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b="0" i="0" dirty="0">
                <a:solidFill>
                  <a:srgbClr val="202124"/>
                </a:solidFill>
                <a:effectLst/>
                <a:latin typeface="Concert One" pitchFamily="2" charset="0"/>
              </a:rPr>
              <a:t>Red panda</a:t>
            </a:r>
            <a:endParaRPr lang="zh-TW" altLang="en-US" sz="1800" dirty="0">
              <a:latin typeface="Concert One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CC9FF6-A0C1-2C06-BC59-6E0DF8541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28" y="3383889"/>
            <a:ext cx="2252378" cy="12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7B90CB9-5EC3-8D68-C04D-F2E0D5BAB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1" y="1048175"/>
            <a:ext cx="2633004" cy="17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FE41E50-B66B-8593-4A7E-87AE63696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34" y="1045669"/>
            <a:ext cx="3110350" cy="17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19C6665-E263-FACD-3988-37A8E803B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243" y="1053940"/>
            <a:ext cx="2446002" cy="17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6F90D-B816-9E0F-59F9-2BE32100F589}"/>
              </a:ext>
            </a:extLst>
          </p:cNvPr>
          <p:cNvSpPr txBox="1"/>
          <p:nvPr/>
        </p:nvSpPr>
        <p:spPr>
          <a:xfrm>
            <a:off x="7226206" y="2889085"/>
            <a:ext cx="12902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Blackbuck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99"/>
          <p:cNvSpPr txBox="1">
            <a:spLocks noGrp="1"/>
          </p:cNvSpPr>
          <p:nvPr>
            <p:ph type="title"/>
          </p:nvPr>
        </p:nvSpPr>
        <p:spPr>
          <a:xfrm>
            <a:off x="2308050" y="488108"/>
            <a:ext cx="452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BALL IS THIS?</a:t>
            </a:r>
            <a:endParaRPr dirty="0"/>
          </a:p>
        </p:txBody>
      </p:sp>
      <p:sp>
        <p:nvSpPr>
          <p:cNvPr id="1199" name="Google Shape;1199;p99"/>
          <p:cNvSpPr txBox="1">
            <a:spLocks noGrp="1"/>
          </p:cNvSpPr>
          <p:nvPr>
            <p:ph type="title" idx="2"/>
          </p:nvPr>
        </p:nvSpPr>
        <p:spPr>
          <a:xfrm>
            <a:off x="1585333" y="3871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BASKETBALL</a:t>
            </a:r>
            <a:endParaRPr dirty="0"/>
          </a:p>
        </p:txBody>
      </p:sp>
      <p:sp>
        <p:nvSpPr>
          <p:cNvPr id="1201" name="Google Shape;1201;p99"/>
          <p:cNvSpPr txBox="1">
            <a:spLocks noGrp="1"/>
          </p:cNvSpPr>
          <p:nvPr>
            <p:ph type="title" idx="3"/>
          </p:nvPr>
        </p:nvSpPr>
        <p:spPr>
          <a:xfrm>
            <a:off x="3692581" y="38712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SOCCER BALL</a:t>
            </a:r>
            <a:endParaRPr dirty="0"/>
          </a:p>
        </p:txBody>
      </p:sp>
      <p:sp>
        <p:nvSpPr>
          <p:cNvPr id="1203" name="Google Shape;1203;p99"/>
          <p:cNvSpPr txBox="1">
            <a:spLocks noGrp="1"/>
          </p:cNvSpPr>
          <p:nvPr>
            <p:ph type="title" idx="5"/>
          </p:nvPr>
        </p:nvSpPr>
        <p:spPr>
          <a:xfrm>
            <a:off x="5799829" y="3880642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BASEBALL</a:t>
            </a:r>
            <a:endParaRPr dirty="0"/>
          </a:p>
        </p:txBody>
      </p:sp>
      <p:sp>
        <p:nvSpPr>
          <p:cNvPr id="1205" name="Google Shape;1205;p99"/>
          <p:cNvSpPr txBox="1">
            <a:spLocks noGrp="1"/>
          </p:cNvSpPr>
          <p:nvPr>
            <p:ph type="title" idx="7"/>
          </p:nvPr>
        </p:nvSpPr>
        <p:spPr>
          <a:xfrm>
            <a:off x="1633621" y="41154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TENNIS BALL</a:t>
            </a:r>
            <a:endParaRPr dirty="0"/>
          </a:p>
        </p:txBody>
      </p:sp>
      <p:sp>
        <p:nvSpPr>
          <p:cNvPr id="1207" name="Google Shape;1207;p99"/>
          <p:cNvSpPr txBox="1">
            <a:spLocks noGrp="1"/>
          </p:cNvSpPr>
          <p:nvPr>
            <p:ph type="title" idx="9"/>
          </p:nvPr>
        </p:nvSpPr>
        <p:spPr>
          <a:xfrm>
            <a:off x="3740869" y="4124842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RUGBY BALL</a:t>
            </a:r>
            <a:endParaRPr dirty="0"/>
          </a:p>
        </p:txBody>
      </p:sp>
      <p:sp>
        <p:nvSpPr>
          <p:cNvPr id="1209" name="Google Shape;1209;p99"/>
          <p:cNvSpPr txBox="1">
            <a:spLocks noGrp="1"/>
          </p:cNvSpPr>
          <p:nvPr>
            <p:ph type="title" idx="14"/>
          </p:nvPr>
        </p:nvSpPr>
        <p:spPr>
          <a:xfrm>
            <a:off x="5881500" y="4115425"/>
            <a:ext cx="1908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BADMINTON</a:t>
            </a:r>
            <a:endParaRPr dirty="0"/>
          </a:p>
        </p:txBody>
      </p:sp>
      <p:sp>
        <p:nvSpPr>
          <p:cNvPr id="15" name="Google Shape;1199;p99">
            <a:extLst>
              <a:ext uri="{FF2B5EF4-FFF2-40B4-BE49-F238E27FC236}">
                <a16:creationId xmlns:a16="http://schemas.microsoft.com/office/drawing/2014/main" id="{DA2BDE49-5213-3E35-7A90-54FBB77BF2CC}"/>
              </a:ext>
            </a:extLst>
          </p:cNvPr>
          <p:cNvSpPr txBox="1">
            <a:spLocks/>
          </p:cNvSpPr>
          <p:nvPr/>
        </p:nvSpPr>
        <p:spPr>
          <a:xfrm>
            <a:off x="1592785" y="36270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ncert One"/>
              <a:buNone/>
              <a:defRPr sz="1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VOLLEYBALL</a:t>
            </a:r>
          </a:p>
        </p:txBody>
      </p:sp>
      <p:sp>
        <p:nvSpPr>
          <p:cNvPr id="16" name="Google Shape;1199;p99">
            <a:extLst>
              <a:ext uri="{FF2B5EF4-FFF2-40B4-BE49-F238E27FC236}">
                <a16:creationId xmlns:a16="http://schemas.microsoft.com/office/drawing/2014/main" id="{7BDCA98B-104D-F40F-4E4F-CFD3F9A42AC5}"/>
              </a:ext>
            </a:extLst>
          </p:cNvPr>
          <p:cNvSpPr txBox="1">
            <a:spLocks noGrp="1"/>
          </p:cNvSpPr>
          <p:nvPr/>
        </p:nvSpPr>
        <p:spPr>
          <a:xfrm>
            <a:off x="3617550" y="3627025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ncert One"/>
              <a:buNone/>
              <a:defRPr sz="1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GOLF</a:t>
            </a:r>
            <a:endParaRPr dirty="0"/>
          </a:p>
        </p:txBody>
      </p:sp>
      <p:sp>
        <p:nvSpPr>
          <p:cNvPr id="17" name="Google Shape;1207;p99">
            <a:extLst>
              <a:ext uri="{FF2B5EF4-FFF2-40B4-BE49-F238E27FC236}">
                <a16:creationId xmlns:a16="http://schemas.microsoft.com/office/drawing/2014/main" id="{675C0769-B129-9784-5FA8-83F0CFC57933}"/>
              </a:ext>
            </a:extLst>
          </p:cNvPr>
          <p:cNvSpPr txBox="1">
            <a:spLocks noGrp="1"/>
          </p:cNvSpPr>
          <p:nvPr/>
        </p:nvSpPr>
        <p:spPr>
          <a:xfrm>
            <a:off x="5799829" y="3636442"/>
            <a:ext cx="19089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ncert One"/>
              <a:buNone/>
              <a:defRPr sz="1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BILLIARD</a:t>
            </a:r>
            <a:endParaRPr dirty="0"/>
          </a:p>
        </p:txBody>
      </p:sp>
      <p:pic>
        <p:nvPicPr>
          <p:cNvPr id="3074" name="Picture 2" descr="Indian Sports Persons and Athletes: Know Famous sports personalities and  players in India 2024">
            <a:extLst>
              <a:ext uri="{FF2B5EF4-FFF2-40B4-BE49-F238E27FC236}">
                <a16:creationId xmlns:a16="http://schemas.microsoft.com/office/drawing/2014/main" id="{B6ADFB69-93DB-892A-92FB-0A40BA04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40" y="1114733"/>
            <a:ext cx="3435132" cy="25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03"/>
          <p:cNvSpPr txBox="1">
            <a:spLocks noGrp="1"/>
          </p:cNvSpPr>
          <p:nvPr>
            <p:ph type="title"/>
          </p:nvPr>
        </p:nvSpPr>
        <p:spPr>
          <a:xfrm>
            <a:off x="615462" y="469215"/>
            <a:ext cx="3780129" cy="466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SPORT IS THIS?</a:t>
            </a:r>
            <a:endParaRPr dirty="0"/>
          </a:p>
        </p:txBody>
      </p:sp>
      <p:pic>
        <p:nvPicPr>
          <p:cNvPr id="1327" name="Google Shape;1327;p103"/>
          <p:cNvPicPr preferRelativeResize="0"/>
          <p:nvPr/>
        </p:nvPicPr>
        <p:blipFill rotWithShape="1">
          <a:blip r:embed="rId3">
            <a:alphaModFix amt="71000"/>
          </a:blip>
          <a:srcRect l="101333" r="59578"/>
          <a:stretch/>
        </p:blipFill>
        <p:spPr>
          <a:xfrm rot="5400036" flipH="1">
            <a:off x="6178300" y="2126091"/>
            <a:ext cx="1119076" cy="75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CC039E2-4A0D-159B-3A49-6E4A6C7D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1" y="1262008"/>
            <a:ext cx="2624215" cy="242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723C06-7B2D-F518-A15A-8FF3D2714224}"/>
              </a:ext>
            </a:extLst>
          </p:cNvPr>
          <p:cNvSpPr txBox="1"/>
          <p:nvPr/>
        </p:nvSpPr>
        <p:spPr>
          <a:xfrm>
            <a:off x="1295046" y="3696826"/>
            <a:ext cx="9794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Cricket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4F4E4C4-0098-6BA0-CEC9-2DEF7E0C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786" y="1262008"/>
            <a:ext cx="2624214" cy="242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161A56-3EA8-26D2-180A-6F55A587A6D2}"/>
              </a:ext>
            </a:extLst>
          </p:cNvPr>
          <p:cNvSpPr txBox="1"/>
          <p:nvPr/>
        </p:nvSpPr>
        <p:spPr>
          <a:xfrm>
            <a:off x="3737645" y="3708353"/>
            <a:ext cx="131589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Badminton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pic>
        <p:nvPicPr>
          <p:cNvPr id="4102" name="Picture 6" descr="10 Most Popular Sports in India | DESIblitz">
            <a:extLst>
              <a:ext uri="{FF2B5EF4-FFF2-40B4-BE49-F238E27FC236}">
                <a16:creationId xmlns:a16="http://schemas.microsoft.com/office/drawing/2014/main" id="{D73B3B93-49A4-6456-FA0D-D923529C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20" y="1319566"/>
            <a:ext cx="2863872" cy="229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73E7C4-A99C-FD0E-022F-3EEC9784B691}"/>
              </a:ext>
            </a:extLst>
          </p:cNvPr>
          <p:cNvSpPr txBox="1"/>
          <p:nvPr/>
        </p:nvSpPr>
        <p:spPr>
          <a:xfrm>
            <a:off x="6881324" y="3722417"/>
            <a:ext cx="88821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b="0" i="0" dirty="0">
                <a:solidFill>
                  <a:schemeClr val="accent6">
                    <a:lumMod val="50000"/>
                  </a:schemeClr>
                </a:solidFill>
                <a:effectLst/>
                <a:latin typeface="Concert One" pitchFamily="2" charset="0"/>
              </a:rPr>
              <a:t>Tennis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>
          <a:extLst>
            <a:ext uri="{FF2B5EF4-FFF2-40B4-BE49-F238E27FC236}">
              <a16:creationId xmlns:a16="http://schemas.microsoft.com/office/drawing/2014/main" id="{D51D44BE-7551-8182-E4E3-603F6E3C4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03">
            <a:extLst>
              <a:ext uri="{FF2B5EF4-FFF2-40B4-BE49-F238E27FC236}">
                <a16:creationId xmlns:a16="http://schemas.microsoft.com/office/drawing/2014/main" id="{FEAD6372-A2C3-A503-F6BD-C66D8AEC7F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62" y="469215"/>
            <a:ext cx="3780129" cy="466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SPORT IS THIS?</a:t>
            </a:r>
            <a:endParaRPr dirty="0"/>
          </a:p>
        </p:txBody>
      </p:sp>
      <p:pic>
        <p:nvPicPr>
          <p:cNvPr id="1327" name="Google Shape;1327;p103">
            <a:extLst>
              <a:ext uri="{FF2B5EF4-FFF2-40B4-BE49-F238E27FC236}">
                <a16:creationId xmlns:a16="http://schemas.microsoft.com/office/drawing/2014/main" id="{3AF66093-B648-78EF-6216-93AABCED0698}"/>
              </a:ext>
            </a:extLst>
          </p:cNvPr>
          <p:cNvPicPr preferRelativeResize="0"/>
          <p:nvPr/>
        </p:nvPicPr>
        <p:blipFill rotWithShape="1">
          <a:blip r:embed="rId3">
            <a:alphaModFix amt="71000"/>
          </a:blip>
          <a:srcRect l="101333" r="59578"/>
          <a:stretch/>
        </p:blipFill>
        <p:spPr>
          <a:xfrm rot="5400036" flipH="1">
            <a:off x="6178300" y="2126091"/>
            <a:ext cx="1119076" cy="7582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D68C9-0D32-D111-7513-AEDF1AD94765}"/>
              </a:ext>
            </a:extLst>
          </p:cNvPr>
          <p:cNvSpPr txBox="1"/>
          <p:nvPr/>
        </p:nvSpPr>
        <p:spPr>
          <a:xfrm>
            <a:off x="1158349" y="3306895"/>
            <a:ext cx="9794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Kabaddi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51F194-F27D-4E26-9C8D-C9D8C8438333}"/>
              </a:ext>
            </a:extLst>
          </p:cNvPr>
          <p:cNvSpPr txBox="1"/>
          <p:nvPr/>
        </p:nvSpPr>
        <p:spPr>
          <a:xfrm>
            <a:off x="4395591" y="4341127"/>
            <a:ext cx="11727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Wrestling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BF246-0B61-EBDE-D031-FF503FCD4A1D}"/>
              </a:ext>
            </a:extLst>
          </p:cNvPr>
          <p:cNvSpPr txBox="1"/>
          <p:nvPr/>
        </p:nvSpPr>
        <p:spPr>
          <a:xfrm>
            <a:off x="7059579" y="2256831"/>
            <a:ext cx="88821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b="0" i="0" dirty="0">
                <a:solidFill>
                  <a:schemeClr val="accent6">
                    <a:lumMod val="50000"/>
                  </a:schemeClr>
                </a:solidFill>
                <a:effectLst/>
                <a:latin typeface="Concert One" pitchFamily="2" charset="0"/>
              </a:rPr>
              <a:t>Boxing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8363672-E983-4EC6-EBEB-BD928A9E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6" y="1375808"/>
            <a:ext cx="2789964" cy="185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D11D49F-DDC3-8C6A-076A-12E3CF5E5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98" y="2256831"/>
            <a:ext cx="3134525" cy="20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648220A-1475-7C14-4D0D-6BA2A18B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13" y="356989"/>
            <a:ext cx="3257291" cy="183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3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>
          <a:extLst>
            <a:ext uri="{FF2B5EF4-FFF2-40B4-BE49-F238E27FC236}">
              <a16:creationId xmlns:a16="http://schemas.microsoft.com/office/drawing/2014/main" id="{DFF335FE-FE1E-2AB8-87D9-0AFB3A1D8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03">
            <a:extLst>
              <a:ext uri="{FF2B5EF4-FFF2-40B4-BE49-F238E27FC236}">
                <a16:creationId xmlns:a16="http://schemas.microsoft.com/office/drawing/2014/main" id="{3D410E53-5EDD-DAF1-4B86-69A2F8572D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62" y="469215"/>
            <a:ext cx="3780129" cy="466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SPORT IS THIS?</a:t>
            </a:r>
            <a:endParaRPr dirty="0"/>
          </a:p>
        </p:txBody>
      </p:sp>
      <p:pic>
        <p:nvPicPr>
          <p:cNvPr id="1327" name="Google Shape;1327;p103">
            <a:extLst>
              <a:ext uri="{FF2B5EF4-FFF2-40B4-BE49-F238E27FC236}">
                <a16:creationId xmlns:a16="http://schemas.microsoft.com/office/drawing/2014/main" id="{DFC03DEC-83D0-ED5D-0106-614E381FA29F}"/>
              </a:ext>
            </a:extLst>
          </p:cNvPr>
          <p:cNvPicPr preferRelativeResize="0"/>
          <p:nvPr/>
        </p:nvPicPr>
        <p:blipFill rotWithShape="1">
          <a:blip r:embed="rId3">
            <a:alphaModFix amt="71000"/>
          </a:blip>
          <a:srcRect l="101333" r="59578"/>
          <a:stretch/>
        </p:blipFill>
        <p:spPr>
          <a:xfrm rot="5400036" flipH="1">
            <a:off x="6178300" y="2126091"/>
            <a:ext cx="1119076" cy="7582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76637C-A58B-980D-CD7A-B15AE253C93D}"/>
              </a:ext>
            </a:extLst>
          </p:cNvPr>
          <p:cNvSpPr txBox="1"/>
          <p:nvPr/>
        </p:nvSpPr>
        <p:spPr>
          <a:xfrm>
            <a:off x="1896017" y="3717164"/>
            <a:ext cx="70887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Polo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A4815-D3ED-7428-35CC-98C03F124FFA}"/>
              </a:ext>
            </a:extLst>
          </p:cNvPr>
          <p:cNvSpPr txBox="1"/>
          <p:nvPr/>
        </p:nvSpPr>
        <p:spPr>
          <a:xfrm>
            <a:off x="6096288" y="3711769"/>
            <a:ext cx="154416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zh-TW" sz="1800" dirty="0" err="1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Kalaripayattu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E1AFEF7-927E-7B8B-092E-45619B6E6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5" y="1177699"/>
            <a:ext cx="3451973" cy="22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DEE7BC3-B288-328A-A854-F4E1CD35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91" y="1177699"/>
            <a:ext cx="3552363" cy="236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5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D88AF3-053E-F549-D356-138377C58F63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390015" y="262777"/>
            <a:ext cx="2919044" cy="549600"/>
          </a:xfrm>
        </p:spPr>
        <p:txBody>
          <a:bodyPr/>
          <a:lstStyle/>
          <a:p>
            <a:r>
              <a:rPr lang="en-TW" dirty="0"/>
              <a:t>THEY EAT USING?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4DEF5-3160-3119-7BC3-CDE6354FD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76" y="548686"/>
            <a:ext cx="2705100" cy="184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29270-CBE9-3467-2196-B633A8307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472" y="2555486"/>
            <a:ext cx="2093469" cy="2039328"/>
          </a:xfrm>
          <a:prstGeom prst="rect">
            <a:avLst/>
          </a:prstGeom>
        </p:spPr>
      </p:pic>
      <p:pic>
        <p:nvPicPr>
          <p:cNvPr id="4" name="Picture 3" descr="A child eating food on a leaf&#10;&#10;Description automatically generated">
            <a:extLst>
              <a:ext uri="{FF2B5EF4-FFF2-40B4-BE49-F238E27FC236}">
                <a16:creationId xmlns:a16="http://schemas.microsoft.com/office/drawing/2014/main" id="{D033FB60-7452-2CAB-79FE-3C3D86259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551" y="722893"/>
            <a:ext cx="2619375" cy="1743075"/>
          </a:xfrm>
          <a:prstGeom prst="rect">
            <a:avLst/>
          </a:prstGeom>
        </p:spPr>
      </p:pic>
      <p:pic>
        <p:nvPicPr>
          <p:cNvPr id="10" name="Picture 9" descr="A group of people sitting around a table with food&#10;&#10;Description automatically generated">
            <a:extLst>
              <a:ext uri="{FF2B5EF4-FFF2-40B4-BE49-F238E27FC236}">
                <a16:creationId xmlns:a16="http://schemas.microsoft.com/office/drawing/2014/main" id="{C3F7FC4E-FC75-09DA-9725-7C1B7A00D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551" y="2651224"/>
            <a:ext cx="2619375" cy="1962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C3E44-8D7C-FD51-2869-7FF97F15777E}"/>
              </a:ext>
            </a:extLst>
          </p:cNvPr>
          <p:cNvSpPr txBox="1"/>
          <p:nvPr/>
        </p:nvSpPr>
        <p:spPr>
          <a:xfrm>
            <a:off x="200052" y="2355431"/>
            <a:ext cx="81377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altLang="zh-TW" sz="20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INDIA</a:t>
            </a:r>
            <a:endParaRPr lang="zh-TW" altLang="en-US" sz="20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5AF18-C31C-3083-BBCA-607AFC335A69}"/>
              </a:ext>
            </a:extLst>
          </p:cNvPr>
          <p:cNvSpPr txBox="1"/>
          <p:nvPr/>
        </p:nvSpPr>
        <p:spPr>
          <a:xfrm>
            <a:off x="7899187" y="2390186"/>
            <a:ext cx="104476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altLang="zh-TW" sz="20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TAIWAN</a:t>
            </a:r>
            <a:endParaRPr lang="zh-TW" altLang="en-US" sz="20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777EE-44A1-2E5F-562A-5CED56D3F5A5}"/>
              </a:ext>
            </a:extLst>
          </p:cNvPr>
          <p:cNvSpPr txBox="1"/>
          <p:nvPr/>
        </p:nvSpPr>
        <p:spPr>
          <a:xfrm>
            <a:off x="460816" y="1069041"/>
            <a:ext cx="638735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Hand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B3FAC-E0DB-12A0-5197-21794FA5AA53}"/>
              </a:ext>
            </a:extLst>
          </p:cNvPr>
          <p:cNvSpPr txBox="1"/>
          <p:nvPr/>
        </p:nvSpPr>
        <p:spPr>
          <a:xfrm>
            <a:off x="1018167" y="4644594"/>
            <a:ext cx="2782141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Eating together in banana leaf</a:t>
            </a:r>
            <a:endParaRPr lang="en-GB" b="1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04533-8020-03AB-1E83-1707D8BABEAE}"/>
              </a:ext>
            </a:extLst>
          </p:cNvPr>
          <p:cNvSpPr txBox="1"/>
          <p:nvPr/>
        </p:nvSpPr>
        <p:spPr>
          <a:xfrm>
            <a:off x="7455876" y="761264"/>
            <a:ext cx="1553653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Spoon and Fork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70B6C0-E24F-5D6E-C0BD-C78D1B65668B}"/>
              </a:ext>
            </a:extLst>
          </p:cNvPr>
          <p:cNvSpPr txBox="1"/>
          <p:nvPr/>
        </p:nvSpPr>
        <p:spPr>
          <a:xfrm>
            <a:off x="7651376" y="3429000"/>
            <a:ext cx="1129553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Chopstick and spoon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5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07"/>
          <p:cNvSpPr txBox="1">
            <a:spLocks noGrp="1"/>
          </p:cNvSpPr>
          <p:nvPr>
            <p:ph type="title"/>
          </p:nvPr>
        </p:nvSpPr>
        <p:spPr>
          <a:xfrm>
            <a:off x="1761600" y="456198"/>
            <a:ext cx="56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FOOD</a:t>
            </a:r>
            <a:endParaRPr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D519A-03D6-743A-3A94-AC8AC092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907" y="1449650"/>
            <a:ext cx="4095411" cy="230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2D296-1F77-DBD1-F8DB-C3AE71A22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318" y="1115542"/>
            <a:ext cx="3152240" cy="3152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5B30BE-5AF7-2ACB-6F37-933B491AE2A9}"/>
              </a:ext>
            </a:extLst>
          </p:cNvPr>
          <p:cNvSpPr txBox="1"/>
          <p:nvPr/>
        </p:nvSpPr>
        <p:spPr>
          <a:xfrm>
            <a:off x="1644383" y="852928"/>
            <a:ext cx="9912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altLang="zh-TW" sz="18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TAIWAN</a:t>
            </a:r>
            <a:endParaRPr lang="zh-TW" altLang="en-US" sz="18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108"/>
          <p:cNvSpPr txBox="1">
            <a:spLocks noGrp="1"/>
          </p:cNvSpPr>
          <p:nvPr>
            <p:ph type="title" idx="4"/>
          </p:nvPr>
        </p:nvSpPr>
        <p:spPr>
          <a:xfrm>
            <a:off x="2355992" y="258227"/>
            <a:ext cx="2666700" cy="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INDIAN FOOD</a:t>
            </a:r>
            <a:endParaRPr dirty="0"/>
          </a:p>
        </p:txBody>
      </p:sp>
      <p:pic>
        <p:nvPicPr>
          <p:cNvPr id="3" name="Picture 2" descr="A table full of food&#10;&#10;Description automatically generated">
            <a:extLst>
              <a:ext uri="{FF2B5EF4-FFF2-40B4-BE49-F238E27FC236}">
                <a16:creationId xmlns:a16="http://schemas.microsoft.com/office/drawing/2014/main" id="{7FF46575-C99C-6312-EEB5-5A01E33EA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26" y="670552"/>
            <a:ext cx="2707391" cy="1801646"/>
          </a:xfrm>
          <a:prstGeom prst="rect">
            <a:avLst/>
          </a:prstGeom>
        </p:spPr>
      </p:pic>
      <p:pic>
        <p:nvPicPr>
          <p:cNvPr id="5" name="Picture 4" descr="A plate of food on a banana leaf&#10;&#10;Description automatically generated">
            <a:extLst>
              <a:ext uri="{FF2B5EF4-FFF2-40B4-BE49-F238E27FC236}">
                <a16:creationId xmlns:a16="http://schemas.microsoft.com/office/drawing/2014/main" id="{4B157BB1-785F-B69D-3624-D2C08A218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60627" y="2671302"/>
            <a:ext cx="2690136" cy="1931433"/>
          </a:xfrm>
          <a:prstGeom prst="rect">
            <a:avLst/>
          </a:prstGeom>
        </p:spPr>
      </p:pic>
      <p:pic>
        <p:nvPicPr>
          <p:cNvPr id="8" name="Picture 7" descr="A basket of different types of snacks&#10;&#10;Description automatically generated">
            <a:extLst>
              <a:ext uri="{FF2B5EF4-FFF2-40B4-BE49-F238E27FC236}">
                <a16:creationId xmlns:a16="http://schemas.microsoft.com/office/drawing/2014/main" id="{DFA122C5-52D1-5208-CBCF-1F5908D129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5" r="5767"/>
          <a:stretch/>
        </p:blipFill>
        <p:spPr>
          <a:xfrm>
            <a:off x="3285550" y="647894"/>
            <a:ext cx="2907781" cy="1843598"/>
          </a:xfrm>
          <a:prstGeom prst="rect">
            <a:avLst/>
          </a:prstGeom>
        </p:spPr>
      </p:pic>
      <p:pic>
        <p:nvPicPr>
          <p:cNvPr id="10" name="Picture 9" descr="A plate of food on a wooden surface&#10;&#10;Description automatically generated">
            <a:extLst>
              <a:ext uri="{FF2B5EF4-FFF2-40B4-BE49-F238E27FC236}">
                <a16:creationId xmlns:a16="http://schemas.microsoft.com/office/drawing/2014/main" id="{744C226D-1F1C-B040-7B50-8C279941B2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10" t="8366" r="6061" b="12597"/>
          <a:stretch/>
        </p:blipFill>
        <p:spPr>
          <a:xfrm>
            <a:off x="3285550" y="2671302"/>
            <a:ext cx="2961569" cy="1931433"/>
          </a:xfrm>
          <a:prstGeom prst="rect">
            <a:avLst/>
          </a:prstGeom>
        </p:spPr>
      </p:pic>
      <p:pic>
        <p:nvPicPr>
          <p:cNvPr id="17" name="Picture 16" descr="A bowl of rice with meat and vegetables&#10;&#10;Description automatically generated">
            <a:extLst>
              <a:ext uri="{FF2B5EF4-FFF2-40B4-BE49-F238E27FC236}">
                <a16:creationId xmlns:a16="http://schemas.microsoft.com/office/drawing/2014/main" id="{9A9E2913-E76E-9D68-5D24-4166A8C49D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53" t="13976" r="11635" b="10448"/>
          <a:stretch/>
        </p:blipFill>
        <p:spPr>
          <a:xfrm>
            <a:off x="6128016" y="151876"/>
            <a:ext cx="1629016" cy="1619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late of food with a bowl of soup&#10;&#10;Description automatically generated">
            <a:extLst>
              <a:ext uri="{FF2B5EF4-FFF2-40B4-BE49-F238E27FC236}">
                <a16:creationId xmlns:a16="http://schemas.microsoft.com/office/drawing/2014/main" id="{2D5F8E22-8C9A-83D3-F577-5F399D8036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33" t="4850" r="7187" b="7569"/>
          <a:stretch/>
        </p:blipFill>
        <p:spPr>
          <a:xfrm>
            <a:off x="7061628" y="1278937"/>
            <a:ext cx="1867220" cy="1843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plate of food and a glass of milk&#10;&#10;Description automatically generated">
            <a:extLst>
              <a:ext uri="{FF2B5EF4-FFF2-40B4-BE49-F238E27FC236}">
                <a16:creationId xmlns:a16="http://schemas.microsoft.com/office/drawing/2014/main" id="{E6203CE4-845C-2480-1095-787031FDBE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874" b="3429"/>
          <a:stretch/>
        </p:blipFill>
        <p:spPr>
          <a:xfrm>
            <a:off x="6300908" y="2965769"/>
            <a:ext cx="1629015" cy="179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905982-8C8E-E867-2DE6-5E5073414D87}"/>
              </a:ext>
            </a:extLst>
          </p:cNvPr>
          <p:cNvSpPr txBox="1"/>
          <p:nvPr/>
        </p:nvSpPr>
        <p:spPr>
          <a:xfrm>
            <a:off x="5391133" y="653939"/>
            <a:ext cx="806824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Snacks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E0EA2-04B2-9BE2-6FF1-462532E4BF24}"/>
              </a:ext>
            </a:extLst>
          </p:cNvPr>
          <p:cNvSpPr txBox="1"/>
          <p:nvPr/>
        </p:nvSpPr>
        <p:spPr>
          <a:xfrm>
            <a:off x="5150225" y="2671302"/>
            <a:ext cx="1096894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Breakfast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ABB19-620B-67B4-D2A7-6C23BA00524C}"/>
              </a:ext>
            </a:extLst>
          </p:cNvPr>
          <p:cNvSpPr txBox="1"/>
          <p:nvPr/>
        </p:nvSpPr>
        <p:spPr>
          <a:xfrm>
            <a:off x="406837" y="4570826"/>
            <a:ext cx="175141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Kerala Sadhya/ meal of Kerala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7D142-2F19-9C7A-4A0E-C1C4F4E3C7B3}"/>
              </a:ext>
            </a:extLst>
          </p:cNvPr>
          <p:cNvSpPr txBox="1"/>
          <p:nvPr/>
        </p:nvSpPr>
        <p:spPr>
          <a:xfrm>
            <a:off x="269487" y="362775"/>
            <a:ext cx="1968972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North Indian meal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4CEE7-69D5-2EFC-05DD-938C6CDAD91A}"/>
              </a:ext>
            </a:extLst>
          </p:cNvPr>
          <p:cNvSpPr txBox="1"/>
          <p:nvPr/>
        </p:nvSpPr>
        <p:spPr>
          <a:xfrm>
            <a:off x="7757032" y="540765"/>
            <a:ext cx="862533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Biriyani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E94C2-1C81-0630-139A-376A8D4B3A0C}"/>
              </a:ext>
            </a:extLst>
          </p:cNvPr>
          <p:cNvSpPr txBox="1"/>
          <p:nvPr/>
        </p:nvSpPr>
        <p:spPr>
          <a:xfrm>
            <a:off x="6193331" y="2140629"/>
            <a:ext cx="997613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Appam/ Hoppers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5F382-F8C2-3E69-3099-35FB7441EC9C}"/>
              </a:ext>
            </a:extLst>
          </p:cNvPr>
          <p:cNvSpPr txBox="1"/>
          <p:nvPr/>
        </p:nvSpPr>
        <p:spPr>
          <a:xfrm>
            <a:off x="7995238" y="3295489"/>
            <a:ext cx="1068080" cy="73866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Steamed rice cake/ </a:t>
            </a:r>
            <a:r>
              <a:rPr lang="en-US" dirty="0" err="1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Puttu</a:t>
            </a:r>
            <a:endParaRPr lang="en-GB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>
          <a:extLst>
            <a:ext uri="{FF2B5EF4-FFF2-40B4-BE49-F238E27FC236}">
              <a16:creationId xmlns:a16="http://schemas.microsoft.com/office/drawing/2014/main" id="{AABD19DA-7F32-68D5-6D16-5BD7671C9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ED417C-3B9B-75EC-C38A-7B77228A8831}"/>
              </a:ext>
            </a:extLst>
          </p:cNvPr>
          <p:cNvSpPr txBox="1"/>
          <p:nvPr/>
        </p:nvSpPr>
        <p:spPr>
          <a:xfrm>
            <a:off x="1803828" y="2043745"/>
            <a:ext cx="5880205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C00000"/>
                </a:solidFill>
                <a:latin typeface="Concert One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https://www.youtube.com/watch?v=6J6UpxMxG_8</a:t>
            </a:r>
            <a:endParaRPr lang="en-GB" altLang="zh-TW" sz="2000" dirty="0">
              <a:solidFill>
                <a:srgbClr val="C00000"/>
              </a:solidFill>
              <a:latin typeface="Concert One" pitchFamily="2" charset="0"/>
            </a:endParaRPr>
          </a:p>
          <a:p>
            <a:endParaRPr lang="zh-TW" altLang="en-US" sz="2000" dirty="0">
              <a:solidFill>
                <a:srgbClr val="C00000"/>
              </a:solidFill>
              <a:latin typeface="Concert On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B3A3B6-A97D-FDDC-ABED-225C11C0209B}"/>
              </a:ext>
            </a:extLst>
          </p:cNvPr>
          <p:cNvSpPr txBox="1"/>
          <p:nvPr/>
        </p:nvSpPr>
        <p:spPr>
          <a:xfrm>
            <a:off x="1198709" y="883664"/>
            <a:ext cx="683879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altLang="zh-TW" sz="2400" dirty="0">
                <a:solidFill>
                  <a:schemeClr val="accent6">
                    <a:lumMod val="50000"/>
                  </a:schemeClr>
                </a:solidFill>
                <a:latin typeface="Concert One" pitchFamily="2" charset="0"/>
              </a:rPr>
              <a:t>Let’s watch some interesting facts about India</a:t>
            </a:r>
            <a:endParaRPr lang="zh-TW" altLang="en-US" sz="2400" dirty="0">
              <a:solidFill>
                <a:schemeClr val="accent6">
                  <a:lumMod val="50000"/>
                </a:schemeClr>
              </a:solidFill>
              <a:latin typeface="Concert One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35D085-8C47-19FA-D949-F859625534C4}"/>
              </a:ext>
            </a:extLst>
          </p:cNvPr>
          <p:cNvSpPr txBox="1"/>
          <p:nvPr/>
        </p:nvSpPr>
        <p:spPr>
          <a:xfrm>
            <a:off x="2325061" y="3141282"/>
            <a:ext cx="5051611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altLang="zh-TW" sz="2800" b="0" i="0" u="sng" dirty="0">
                <a:solidFill>
                  <a:srgbClr val="1A0DAB"/>
                </a:solidFill>
                <a:effectLst/>
                <a:latin typeface="Concert One" pitchFamily="2" charset="0"/>
                <a:hlinkClick r:id="rId4"/>
              </a:rPr>
              <a:t>India Facts for Kids - YouTube</a:t>
            </a:r>
          </a:p>
          <a:p>
            <a:endParaRPr lang="zh-TW" altLang="en-US" sz="2000" dirty="0">
              <a:solidFill>
                <a:srgbClr val="C00000"/>
              </a:solidFill>
              <a:latin typeface="Concert O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6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78"/>
          <p:cNvSpPr txBox="1">
            <a:spLocks noGrp="1"/>
          </p:cNvSpPr>
          <p:nvPr>
            <p:ph type="title"/>
          </p:nvPr>
        </p:nvSpPr>
        <p:spPr>
          <a:xfrm>
            <a:off x="1002325" y="711173"/>
            <a:ext cx="24039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THESE ARE…</a:t>
            </a:r>
            <a:endParaRPr dirty="0"/>
          </a:p>
        </p:txBody>
      </p:sp>
      <p:sp>
        <p:nvSpPr>
          <p:cNvPr id="801" name="Google Shape;801;p78"/>
          <p:cNvSpPr txBox="1">
            <a:spLocks noGrp="1"/>
          </p:cNvSpPr>
          <p:nvPr>
            <p:ph type="subTitle" idx="4294967295"/>
          </p:nvPr>
        </p:nvSpPr>
        <p:spPr>
          <a:xfrm>
            <a:off x="894748" y="2157181"/>
            <a:ext cx="3131685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altLang="zh-TW" sz="1600" dirty="0">
                <a:solidFill>
                  <a:schemeClr val="dk2"/>
                </a:solidFill>
              </a:rPr>
              <a:t>TAIWAN </a:t>
            </a:r>
            <a:r>
              <a:rPr lang="en" sz="1600" dirty="0">
                <a:solidFill>
                  <a:schemeClr val="dk2"/>
                </a:solidFill>
              </a:rPr>
              <a:t>AND </a:t>
            </a:r>
            <a:r>
              <a:rPr lang="en" altLang="zh-TW" sz="1600" dirty="0">
                <a:solidFill>
                  <a:schemeClr val="dk2"/>
                </a:solidFill>
              </a:rPr>
              <a:t>INDIA</a:t>
            </a:r>
            <a:r>
              <a:rPr lang="en" sz="1600" dirty="0">
                <a:solidFill>
                  <a:schemeClr val="dk2"/>
                </a:solidFill>
              </a:rPr>
              <a:t> FLAGS</a:t>
            </a:r>
            <a:endParaRPr sz="1600" dirty="0">
              <a:solidFill>
                <a:schemeClr val="dk2"/>
              </a:solidFill>
            </a:endParaRPr>
          </a:p>
        </p:txBody>
      </p:sp>
      <p:pic>
        <p:nvPicPr>
          <p:cNvPr id="802" name="Google Shape;802;p78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10800000">
            <a:off x="62175" y="3766782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5;p50">
            <a:extLst>
              <a:ext uri="{FF2B5EF4-FFF2-40B4-BE49-F238E27FC236}">
                <a16:creationId xmlns:a16="http://schemas.microsoft.com/office/drawing/2014/main" id="{21B5E84D-D89E-366C-D166-2309E96A0D16}"/>
              </a:ext>
            </a:extLst>
          </p:cNvPr>
          <p:cNvSpPr txBox="1">
            <a:spLocks/>
          </p:cNvSpPr>
          <p:nvPr/>
        </p:nvSpPr>
        <p:spPr>
          <a:xfrm>
            <a:off x="288775" y="3981661"/>
            <a:ext cx="1427100" cy="39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Medium"/>
              <a:buNone/>
              <a:defRPr sz="140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 i="0" u="none" strike="noStrike" cap="none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/>
            <a:r>
              <a:rPr lang="en-US" sz="2400" dirty="0"/>
              <a:t>FLAG</a:t>
            </a:r>
          </a:p>
        </p:txBody>
      </p:sp>
      <p:pic>
        <p:nvPicPr>
          <p:cNvPr id="5" name="Picture 4" descr="A small flags on sticks&#10;&#10;Description automatically generated">
            <a:extLst>
              <a:ext uri="{FF2B5EF4-FFF2-40B4-BE49-F238E27FC236}">
                <a16:creationId xmlns:a16="http://schemas.microsoft.com/office/drawing/2014/main" id="{1D3D5DCD-098E-B196-5516-280CCA95F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92" y="1142331"/>
            <a:ext cx="4257181" cy="2858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>
          <a:extLst>
            <a:ext uri="{FF2B5EF4-FFF2-40B4-BE49-F238E27FC236}">
              <a16:creationId xmlns:a16="http://schemas.microsoft.com/office/drawing/2014/main" id="{C5D28F42-13EE-D4A8-1C98-C14B4EAE9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09">
            <a:extLst>
              <a:ext uri="{FF2B5EF4-FFF2-40B4-BE49-F238E27FC236}">
                <a16:creationId xmlns:a16="http://schemas.microsoft.com/office/drawing/2014/main" id="{1F651158-6FE6-C06C-9DB6-44BB1FC21BEE}"/>
              </a:ext>
            </a:extLst>
          </p:cNvPr>
          <p:cNvSpPr txBox="1"/>
          <p:nvPr/>
        </p:nvSpPr>
        <p:spPr>
          <a:xfrm rot="-417866">
            <a:off x="7054142" y="3665421"/>
            <a:ext cx="1088632" cy="797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rPr>
              <a:t>Please keep this slide for attribution.</a:t>
            </a:r>
            <a:endParaRPr sz="1200">
              <a:solidFill>
                <a:schemeClr val="accent2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pic>
        <p:nvPicPr>
          <p:cNvPr id="2050" name="Picture 2" descr="Hand Holds Heart Shape India Singapore Stock Photo 1257924601 | Shutterstock">
            <a:extLst>
              <a:ext uri="{FF2B5EF4-FFF2-40B4-BE49-F238E27FC236}">
                <a16:creationId xmlns:a16="http://schemas.microsoft.com/office/drawing/2014/main" id="{E9B231DA-94C0-C3A0-D78D-96FB93668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3" b="7268"/>
          <a:stretch/>
        </p:blipFill>
        <p:spPr bwMode="auto">
          <a:xfrm>
            <a:off x="580219" y="320067"/>
            <a:ext cx="7983562" cy="4503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5" name="Google Shape;1455;p109">
            <a:extLst>
              <a:ext uri="{FF2B5EF4-FFF2-40B4-BE49-F238E27FC236}">
                <a16:creationId xmlns:a16="http://schemas.microsoft.com/office/drawing/2014/main" id="{C3CB5F59-AD8A-A056-F12F-2E7304291A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72782" y="617449"/>
            <a:ext cx="2802600" cy="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941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1"/>
          <p:cNvSpPr txBox="1">
            <a:spLocks noGrp="1"/>
          </p:cNvSpPr>
          <p:nvPr>
            <p:ph type="title"/>
          </p:nvPr>
        </p:nvSpPr>
        <p:spPr>
          <a:xfrm>
            <a:off x="723369" y="699225"/>
            <a:ext cx="4581281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ARE THE C</a:t>
            </a:r>
            <a:r>
              <a:rPr lang="en" dirty="0">
                <a:solidFill>
                  <a:srgbClr val="002060"/>
                </a:solidFill>
              </a:rPr>
              <a:t>O</a:t>
            </a: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" dirty="0">
                <a:solidFill>
                  <a:srgbClr val="FFFF00"/>
                </a:solidFill>
              </a:rPr>
              <a:t>S</a:t>
            </a:r>
            <a:r>
              <a:rPr lang="en" dirty="0"/>
              <a:t>?</a:t>
            </a:r>
            <a:endParaRPr dirty="0"/>
          </a:p>
        </p:txBody>
      </p:sp>
      <p:sp>
        <p:nvSpPr>
          <p:cNvPr id="852" name="Google Shape;852;p81"/>
          <p:cNvSpPr txBox="1">
            <a:spLocks noGrp="1"/>
          </p:cNvSpPr>
          <p:nvPr>
            <p:ph type="subTitle" idx="4294967295"/>
          </p:nvPr>
        </p:nvSpPr>
        <p:spPr>
          <a:xfrm>
            <a:off x="135944" y="2159132"/>
            <a:ext cx="155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WHAT IS THIS?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53" name="Google Shape;853;p81"/>
          <p:cNvSpPr txBox="1">
            <a:spLocks noGrp="1"/>
          </p:cNvSpPr>
          <p:nvPr>
            <p:ph type="subTitle" idx="4294967295"/>
          </p:nvPr>
        </p:nvSpPr>
        <p:spPr>
          <a:xfrm>
            <a:off x="135944" y="3723185"/>
            <a:ext cx="155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WHAT IS THIS?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858" name="Google Shape;858;p81"/>
          <p:cNvSpPr txBox="1">
            <a:spLocks noGrp="1"/>
          </p:cNvSpPr>
          <p:nvPr>
            <p:ph type="subTitle" idx="4294967295"/>
          </p:nvPr>
        </p:nvSpPr>
        <p:spPr>
          <a:xfrm>
            <a:off x="5882084" y="3868181"/>
            <a:ext cx="155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solidFill>
                  <a:schemeClr val="dk2"/>
                </a:solidFill>
              </a:rPr>
              <a:t>WHAT SHAPE IS THIS?</a:t>
            </a:r>
            <a:endParaRPr sz="1400" dirty="0">
              <a:solidFill>
                <a:schemeClr val="dk2"/>
              </a:solidFill>
            </a:endParaRPr>
          </a:p>
        </p:txBody>
      </p:sp>
      <p:pic>
        <p:nvPicPr>
          <p:cNvPr id="864" name="Google Shape;864;p81"/>
          <p:cNvPicPr preferRelativeResize="0"/>
          <p:nvPr/>
        </p:nvPicPr>
        <p:blipFill rotWithShape="1">
          <a:blip r:embed="rId3">
            <a:alphaModFix amt="71000"/>
          </a:blip>
          <a:srcRect l="101335" r="53189"/>
          <a:stretch/>
        </p:blipFill>
        <p:spPr>
          <a:xfrm rot="35" flipH="1">
            <a:off x="4581853" y="2192630"/>
            <a:ext cx="1001749" cy="75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60;p81">
            <a:extLst>
              <a:ext uri="{FF2B5EF4-FFF2-40B4-BE49-F238E27FC236}">
                <a16:creationId xmlns:a16="http://schemas.microsoft.com/office/drawing/2014/main" id="{FF599B99-B93B-0818-82B0-8D9E7E6E5A7B}"/>
              </a:ext>
            </a:extLst>
          </p:cNvPr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-3109567" flipH="1">
            <a:off x="851212" y="1889129"/>
            <a:ext cx="539481" cy="2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0;p81">
            <a:extLst>
              <a:ext uri="{FF2B5EF4-FFF2-40B4-BE49-F238E27FC236}">
                <a16:creationId xmlns:a16="http://schemas.microsoft.com/office/drawing/2014/main" id="{62CB8014-2CB6-FC63-D3A2-15E0E75E4300}"/>
              </a:ext>
            </a:extLst>
          </p:cNvPr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-3109567" flipH="1">
            <a:off x="710863" y="3381909"/>
            <a:ext cx="710533" cy="25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red blue and white flag with a white sun on it&#10;&#10;Description automatically generated">
            <a:extLst>
              <a:ext uri="{FF2B5EF4-FFF2-40B4-BE49-F238E27FC236}">
                <a16:creationId xmlns:a16="http://schemas.microsoft.com/office/drawing/2014/main" id="{63B701DD-1717-DA2A-51D3-3EC7318A9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7" t="16934" r="1307" b="16934"/>
          <a:stretch/>
        </p:blipFill>
        <p:spPr>
          <a:xfrm>
            <a:off x="5105643" y="1420315"/>
            <a:ext cx="3182719" cy="2161273"/>
          </a:xfrm>
          <a:prstGeom prst="rect">
            <a:avLst/>
          </a:prstGeom>
        </p:spPr>
      </p:pic>
      <p:pic>
        <p:nvPicPr>
          <p:cNvPr id="9" name="Picture 8" descr="A flag with a circle in the center&#10;&#10;Description automatically generated">
            <a:extLst>
              <a:ext uri="{FF2B5EF4-FFF2-40B4-BE49-F238E27FC236}">
                <a16:creationId xmlns:a16="http://schemas.microsoft.com/office/drawing/2014/main" id="{22AAE12A-599E-198E-729E-414B93C9B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141" y="1420315"/>
            <a:ext cx="3112274" cy="207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 build="p"/>
      <p:bldP spid="853" grpId="0" build="p"/>
      <p:bldP spid="85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0"/>
          <p:cNvSpPr txBox="1">
            <a:spLocks noGrp="1"/>
          </p:cNvSpPr>
          <p:nvPr>
            <p:ph type="title"/>
          </p:nvPr>
        </p:nvSpPr>
        <p:spPr>
          <a:xfrm>
            <a:off x="665993" y="264255"/>
            <a:ext cx="3082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MAPS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CC9E0-D9CD-ED92-574F-DBC46FB30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046" y="643300"/>
            <a:ext cx="3685972" cy="4029200"/>
          </a:xfrm>
          <a:prstGeom prst="rect">
            <a:avLst/>
          </a:prstGeom>
        </p:spPr>
      </p:pic>
      <p:pic>
        <p:nvPicPr>
          <p:cNvPr id="9" name="Picture 8" descr="A map of india with different colored states&#10;&#10;Description automatically generated">
            <a:extLst>
              <a:ext uri="{FF2B5EF4-FFF2-40B4-BE49-F238E27FC236}">
                <a16:creationId xmlns:a16="http://schemas.microsoft.com/office/drawing/2014/main" id="{EA1AE5BA-7180-34BA-B117-590BD433E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19" y="711036"/>
            <a:ext cx="3269795" cy="3904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ia–Taiwan relations - Wikipedia">
            <a:extLst>
              <a:ext uri="{FF2B5EF4-FFF2-40B4-BE49-F238E27FC236}">
                <a16:creationId xmlns:a16="http://schemas.microsoft.com/office/drawing/2014/main" id="{AA7F826C-1FB1-C488-67AE-F2837935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65" y="435588"/>
            <a:ext cx="4958005" cy="42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9" name="Google Shape;869;p82"/>
          <p:cNvSpPr txBox="1">
            <a:spLocks noGrp="1"/>
          </p:cNvSpPr>
          <p:nvPr>
            <p:ph type="title"/>
          </p:nvPr>
        </p:nvSpPr>
        <p:spPr>
          <a:xfrm>
            <a:off x="669125" y="991310"/>
            <a:ext cx="3232659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India?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Google Shape;869;p82">
            <a:extLst>
              <a:ext uri="{FF2B5EF4-FFF2-40B4-BE49-F238E27FC236}">
                <a16:creationId xmlns:a16="http://schemas.microsoft.com/office/drawing/2014/main" id="{666D6CD5-007E-8D06-6099-00ED4827D5F4}"/>
              </a:ext>
            </a:extLst>
          </p:cNvPr>
          <p:cNvSpPr txBox="1">
            <a:spLocks/>
          </p:cNvSpPr>
          <p:nvPr/>
        </p:nvSpPr>
        <p:spPr>
          <a:xfrm>
            <a:off x="5242218" y="1088792"/>
            <a:ext cx="3065929" cy="71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dirty="0">
                <a:solidFill>
                  <a:srgbClr val="FF0000"/>
                </a:solidFill>
              </a:rPr>
              <a:t>Where is Taiwan?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>
          <a:extLst>
            <a:ext uri="{FF2B5EF4-FFF2-40B4-BE49-F238E27FC236}">
              <a16:creationId xmlns:a16="http://schemas.microsoft.com/office/drawing/2014/main" id="{2AD103F8-FE2C-FC12-745C-8AD9F543C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893C85-388B-DA08-78C7-6081230C4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871" y="1567544"/>
            <a:ext cx="3836646" cy="2680274"/>
          </a:xfrm>
          <a:prstGeom prst="rect">
            <a:avLst/>
          </a:prstGeom>
        </p:spPr>
      </p:pic>
      <p:sp>
        <p:nvSpPr>
          <p:cNvPr id="4" name="Google Shape;843;p80">
            <a:extLst>
              <a:ext uri="{FF2B5EF4-FFF2-40B4-BE49-F238E27FC236}">
                <a16:creationId xmlns:a16="http://schemas.microsoft.com/office/drawing/2014/main" id="{79709AB3-CCB2-4F98-77D6-712DAB3DA843}"/>
              </a:ext>
            </a:extLst>
          </p:cNvPr>
          <p:cNvSpPr txBox="1">
            <a:spLocks/>
          </p:cNvSpPr>
          <p:nvPr/>
        </p:nvSpPr>
        <p:spPr>
          <a:xfrm>
            <a:off x="2788551" y="327907"/>
            <a:ext cx="1691448" cy="80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600" dirty="0"/>
              <a:t>FRUITS</a:t>
            </a:r>
          </a:p>
        </p:txBody>
      </p:sp>
      <p:pic>
        <p:nvPicPr>
          <p:cNvPr id="8" name="Picture 7" descr="A group of different fruits&#10;&#10;Description automatically generated">
            <a:extLst>
              <a:ext uri="{FF2B5EF4-FFF2-40B4-BE49-F238E27FC236}">
                <a16:creationId xmlns:a16="http://schemas.microsoft.com/office/drawing/2014/main" id="{D31EF8E1-3735-E4A0-EEF9-174A45FFD8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3" t="5101" r="4644" b="8791"/>
          <a:stretch/>
        </p:blipFill>
        <p:spPr>
          <a:xfrm>
            <a:off x="468484" y="1191024"/>
            <a:ext cx="3934467" cy="30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5"/>
          <p:cNvSpPr txBox="1">
            <a:spLocks noGrp="1"/>
          </p:cNvSpPr>
          <p:nvPr>
            <p:ph type="title" idx="4"/>
          </p:nvPr>
        </p:nvSpPr>
        <p:spPr>
          <a:xfrm>
            <a:off x="1002324" y="711175"/>
            <a:ext cx="3455375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FRUIT is this?</a:t>
            </a:r>
            <a:endParaRPr dirty="0"/>
          </a:p>
        </p:txBody>
      </p:sp>
      <p:sp>
        <p:nvSpPr>
          <p:cNvPr id="2" name="Google Shape;928;p85">
            <a:extLst>
              <a:ext uri="{FF2B5EF4-FFF2-40B4-BE49-F238E27FC236}">
                <a16:creationId xmlns:a16="http://schemas.microsoft.com/office/drawing/2014/main" id="{8320335D-3008-4369-E0B4-84A347C37CB6}"/>
              </a:ext>
            </a:extLst>
          </p:cNvPr>
          <p:cNvSpPr txBox="1">
            <a:spLocks/>
          </p:cNvSpPr>
          <p:nvPr/>
        </p:nvSpPr>
        <p:spPr>
          <a:xfrm>
            <a:off x="4856286" y="712564"/>
            <a:ext cx="3455375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What COLOR is this?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1E93F-5E27-2BCD-59D3-7C431C1A4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312" y="1324209"/>
            <a:ext cx="1763600" cy="1596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5B41-29AE-5E8D-6252-577D6172C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722" y="903007"/>
            <a:ext cx="1712002" cy="2431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3F6A0A-3BC8-02FA-28D4-F6500FA75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28" b="17399"/>
          <a:stretch/>
        </p:blipFill>
        <p:spPr>
          <a:xfrm>
            <a:off x="820569" y="3088982"/>
            <a:ext cx="2208893" cy="1237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567518-F692-AE0B-E884-E76085F7A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988" y="3021921"/>
            <a:ext cx="3067828" cy="15339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BFB3D2-BD82-FE9D-0B7C-382FC0A8E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1398" y="1934414"/>
            <a:ext cx="3209086" cy="3209086"/>
          </a:xfrm>
          <a:prstGeom prst="rect">
            <a:avLst/>
          </a:prstGeom>
        </p:spPr>
      </p:pic>
      <p:pic>
        <p:nvPicPr>
          <p:cNvPr id="4" name="Picture 3" descr="A close up of fruit&#10;&#10;Description automatically generated">
            <a:extLst>
              <a:ext uri="{FF2B5EF4-FFF2-40B4-BE49-F238E27FC236}">
                <a16:creationId xmlns:a16="http://schemas.microsoft.com/office/drawing/2014/main" id="{A35E0B04-7AB1-1DDE-BA70-E85E3FAE3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339" y="1192623"/>
            <a:ext cx="2847975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86"/>
          <p:cNvSpPr txBox="1">
            <a:spLocks noGrp="1"/>
          </p:cNvSpPr>
          <p:nvPr>
            <p:ph type="title"/>
          </p:nvPr>
        </p:nvSpPr>
        <p:spPr>
          <a:xfrm>
            <a:off x="1781550" y="711175"/>
            <a:ext cx="59337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ARE THESE?</a:t>
            </a:r>
            <a:endParaRPr dirty="0"/>
          </a:p>
        </p:txBody>
      </p:sp>
      <p:pic>
        <p:nvPicPr>
          <p:cNvPr id="4" name="Picture 3" descr="A group of animals and birds&#10;&#10;Description automatically generated">
            <a:extLst>
              <a:ext uri="{FF2B5EF4-FFF2-40B4-BE49-F238E27FC236}">
                <a16:creationId xmlns:a16="http://schemas.microsoft.com/office/drawing/2014/main" id="{1DAA8B09-1408-3046-537A-9BD7949E5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09" y="1214409"/>
            <a:ext cx="6632482" cy="32179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87"/>
          <p:cNvSpPr txBox="1">
            <a:spLocks noGrp="1"/>
          </p:cNvSpPr>
          <p:nvPr>
            <p:ph type="title"/>
          </p:nvPr>
        </p:nvSpPr>
        <p:spPr>
          <a:xfrm>
            <a:off x="1617048" y="294875"/>
            <a:ext cx="3082200" cy="625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INDIA</a:t>
            </a:r>
            <a:endParaRPr dirty="0"/>
          </a:p>
        </p:txBody>
      </p:sp>
      <p:sp>
        <p:nvSpPr>
          <p:cNvPr id="3" name="Google Shape;960;p87">
            <a:extLst>
              <a:ext uri="{FF2B5EF4-FFF2-40B4-BE49-F238E27FC236}">
                <a16:creationId xmlns:a16="http://schemas.microsoft.com/office/drawing/2014/main" id="{C144F3E8-894E-C74F-EDC4-B6EEF1537A6A}"/>
              </a:ext>
            </a:extLst>
          </p:cNvPr>
          <p:cNvSpPr txBox="1">
            <a:spLocks/>
          </p:cNvSpPr>
          <p:nvPr/>
        </p:nvSpPr>
        <p:spPr>
          <a:xfrm>
            <a:off x="5673028" y="294875"/>
            <a:ext cx="3082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TAIWAN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F5A51-AC56-0FD5-DF1B-8CADC2CB6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" t="5849" r="2557" b="8379"/>
          <a:stretch/>
        </p:blipFill>
        <p:spPr>
          <a:xfrm>
            <a:off x="4871750" y="1129553"/>
            <a:ext cx="3742051" cy="2766252"/>
          </a:xfrm>
          <a:prstGeom prst="rect">
            <a:avLst/>
          </a:prstGeom>
        </p:spPr>
      </p:pic>
      <p:pic>
        <p:nvPicPr>
          <p:cNvPr id="6" name="Picture 5" descr="A large group of animals with names&#10;&#10;Description automatically generated">
            <a:extLst>
              <a:ext uri="{FF2B5EF4-FFF2-40B4-BE49-F238E27FC236}">
                <a16:creationId xmlns:a16="http://schemas.microsoft.com/office/drawing/2014/main" id="{EBB57F3E-8E69-BB82-212A-621CAD4C2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99" y="765875"/>
            <a:ext cx="3122001" cy="3742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" grpId="0"/>
      <p:bldP spid="3" grpId="0"/>
    </p:bldLst>
  </p:timing>
</p:sld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201</Words>
  <Application>Microsoft Macintosh PowerPoint</Application>
  <PresentationFormat>On-screen Show (16:9)</PresentationFormat>
  <Paragraphs>71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ADLaM Display</vt:lpstr>
      <vt:lpstr>Concert One</vt:lpstr>
      <vt:lpstr>Roboto Mono</vt:lpstr>
      <vt:lpstr>Coming Soon</vt:lpstr>
      <vt:lpstr>Roboto Mono Medium</vt:lpstr>
      <vt:lpstr>Arial</vt:lpstr>
      <vt:lpstr>Notebook Lesson by Slidesgo</vt:lpstr>
      <vt:lpstr>     INDIA </vt:lpstr>
      <vt:lpstr>THESE ARE…</vt:lpstr>
      <vt:lpstr>WHAT ARE THE COLORS?</vt:lpstr>
      <vt:lpstr>MAPS</vt:lpstr>
      <vt:lpstr>Where is India? </vt:lpstr>
      <vt:lpstr>PowerPoint Presentation</vt:lpstr>
      <vt:lpstr>What FRUIT is this?</vt:lpstr>
      <vt:lpstr>WHAT ARE THESE?</vt:lpstr>
      <vt:lpstr>INDIA</vt:lpstr>
      <vt:lpstr>WHAT ANIMALS ARE THESE?</vt:lpstr>
      <vt:lpstr>WHAT ANIMALS ARE THESE?</vt:lpstr>
      <vt:lpstr>WHAT BALL IS THIS?</vt:lpstr>
      <vt:lpstr>WHAT SPORT IS THIS?</vt:lpstr>
      <vt:lpstr>WHAT SPORT IS THIS?</vt:lpstr>
      <vt:lpstr>WHAT SPORT IS THIS?</vt:lpstr>
      <vt:lpstr>THEY EAT USING?</vt:lpstr>
      <vt:lpstr>FOOD</vt:lpstr>
      <vt:lpstr>INDIAN FOOD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THE    PHILIPPINES </dc:title>
  <cp:lastModifiedBy>康馬克</cp:lastModifiedBy>
  <cp:revision>29</cp:revision>
  <dcterms:modified xsi:type="dcterms:W3CDTF">2025-05-28T07:41:11Z</dcterms:modified>
</cp:coreProperties>
</file>