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8"/>
    <p:restoredTop sz="94698"/>
  </p:normalViewPr>
  <p:slideViewPr>
    <p:cSldViewPr snapToGrid="0">
      <p:cViewPr varScale="1">
        <p:scale>
          <a:sx n="99" d="100"/>
          <a:sy n="99" d="100"/>
        </p:scale>
        <p:origin x="19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02DD-7A98-6EA8-B211-0F2484AA4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C1901-084C-FD2A-4252-752995463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EF054-46AA-0B81-F920-B03B46EC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4170B-A3D7-EC9C-8FC4-3FB1B8EC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AEB1B-464E-4F70-E9C7-CC112DAF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51736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BF5B-02CB-F055-0522-9624543E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D93D3-56FA-75F9-208D-F9C1E9D76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C7219-6AC3-5D33-311D-376C9B6A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28E75-6F1C-5D7C-C655-B25EC28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51557-4C26-B145-E96D-088F69B5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27236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5514E-D76A-8AA5-E286-7FADC1618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86AD3-C2C4-493A-8EE9-152AEB75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24AC9-2E78-988F-673A-0120AB0C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9EC3A-790C-5D74-9C26-5D9DDB4B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CB1D4-C529-7484-A67A-C3E64E86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400305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84B5-ED04-B6B8-A02B-E6FBF5F0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5E7A-94BD-E908-70BB-330AD2B73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443AB-5F64-725B-C87F-A695C10D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27336-76F9-ADD2-C721-06358AF7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A0402-027C-F138-FC95-71CCB7AA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0872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CA16-EAB0-EF59-6379-00B40CB6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01309-B879-F6D4-4224-EA30F8713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541F5-BBC6-5D48-D1CD-1F9E3FB4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338A2-9F7D-B397-9FA9-02C022FB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11E48-6CAB-5D69-DEAD-A9EA93257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00032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CA7F-43FB-659A-FBDD-FCC39156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E722-33D2-55A0-4159-518EAF021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17EA0-95A4-C8F0-5E10-9C27D06E8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A7C83-86A4-612A-422D-EDA8A2EB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71FB-935E-A8C7-28DE-F49EBBF1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D75DB-1142-683D-759C-7EC7C9B56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8748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CBF5-C913-A43D-61DE-246A03E0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6530-7D06-A4BB-C8CB-5B0FC4166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97609-9378-5AB2-950A-7FF62235D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099D5-42A4-29EE-A940-30E4C704B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98BEA-23A8-3F02-DE43-41A0B1DBF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A364E9-443A-C649-44EF-AE921732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E7092-7073-9D63-5D01-874E1B48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E919E-9423-AEC1-2952-26D08867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26570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4036-9C86-A482-6B3A-9E7B3CFC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84982-BBFC-D155-58A4-8514E1EA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9B718-EB1A-F781-028C-0DDB9F62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9329B-5D56-DEF3-D7B1-C75746EE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66752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6B4D4-6B3A-0E8A-1E99-1A8F0440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A6105-599D-F03D-EBFE-3D4740F8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49F0C-BA2B-B8CF-3C1E-48E7913C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0115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8E47-7234-7B82-1B82-B32483558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1338F-E9B6-2DDE-9321-9B24AFCB7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825BF-8FCF-6060-1AF4-3509BC59E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1332E-0025-6489-0FEF-8AEBAE69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535FA-568E-4B57-0FD0-12C508AF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C9414-1206-0B72-B5E1-6152DBDB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75124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67137-E3E3-53DC-3E5C-34B288A8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312B0-0C2B-FD52-D4EB-74313116E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5D614-6D18-1F51-5B9C-BAA67DAFD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0D6B3-E921-2B39-FF76-D80F0C5C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02CE9-B010-7989-2718-2BF64D58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30405-B7F3-0580-DBF7-DDD7FDCA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105052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BB075-0212-FC94-2EA7-54DDAFEA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33EBE-724E-F309-243C-8E18C6EA8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0757-3B42-4874-F534-B6114C311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71A5BC-4EDD-8348-9AB8-C71687E3ACAF}" type="datetimeFigureOut">
              <a:rPr lang="en-TW" smtClean="0"/>
              <a:t>2025/5/29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88452-ADE1-59BD-7844-CF4A993D3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01B7E-7AEF-759C-BE89-FA6B4E6D4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7C5899-D4CF-7240-977B-AB98C7C77EF2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81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7_MRjqbFz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-h3ktNs1Io" TargetMode="External"/><Relationship Id="rId2" Type="http://schemas.openxmlformats.org/officeDocument/2006/relationships/hyperlink" Target="https://www.youtube.com/watch?v=EUi_Nb83U5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1UNhOqkXf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iLierozLh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02AC3-2B7F-93E5-8656-A83512B4A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W" dirty="0"/>
              <a:t>IS LEARNING ENGLISH FUN?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CD722-9B41-97E6-9163-FD62E7DA4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129800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4FCE-B571-A515-67AC-0778C6D2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Do you like English? </a:t>
            </a:r>
            <a:r>
              <a:rPr lang="en-TW" dirty="0">
                <a:hlinkClick r:id="rId2"/>
              </a:rPr>
              <a:t>Why?</a:t>
            </a:r>
            <a:endParaRPr lang="en-T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1E18B-2BEC-C2BA-7714-9DE9050F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W" dirty="0"/>
              <a:t>My name is __________.</a:t>
            </a:r>
          </a:p>
          <a:p>
            <a:r>
              <a:rPr lang="en-TW" dirty="0"/>
              <a:t>I am _________.</a:t>
            </a:r>
          </a:p>
          <a:p>
            <a:r>
              <a:rPr lang="en-TW" dirty="0"/>
              <a:t>My favorite food/color/animal is</a:t>
            </a:r>
          </a:p>
          <a:p>
            <a:r>
              <a:rPr lang="en-TW" dirty="0"/>
              <a:t>My birthday is on ________.</a:t>
            </a:r>
          </a:p>
        </p:txBody>
      </p:sp>
    </p:spTree>
    <p:extLst>
      <p:ext uri="{BB962C8B-B14F-4D97-AF65-F5344CB8AC3E}">
        <p14:creationId xmlns:p14="http://schemas.microsoft.com/office/powerpoint/2010/main" val="142733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3959-98A3-0657-5E86-01CB7CF9F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231" y="21034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TW" dirty="0">
                <a:hlinkClick r:id="rId2"/>
              </a:rPr>
              <a:t>Do you like </a:t>
            </a:r>
            <a:r>
              <a:rPr lang="en-TW" dirty="0"/>
              <a:t>……?</a:t>
            </a:r>
            <a:br>
              <a:rPr lang="en-TW" dirty="0"/>
            </a:br>
            <a:r>
              <a:rPr lang="en-TW" dirty="0">
                <a:hlinkClick r:id="rId3"/>
              </a:rPr>
              <a:t>What do you do?</a:t>
            </a:r>
            <a:br>
              <a:rPr lang="en-TW" dirty="0"/>
            </a:br>
            <a:r>
              <a:rPr lang="en-TW" dirty="0">
                <a:hlinkClick r:id="rId4"/>
              </a:rPr>
              <a:t>What do you do after school?</a:t>
            </a:r>
            <a:endParaRPr lang="en-TW" dirty="0"/>
          </a:p>
        </p:txBody>
      </p:sp>
    </p:spTree>
    <p:extLst>
      <p:ext uri="{BB962C8B-B14F-4D97-AF65-F5344CB8AC3E}">
        <p14:creationId xmlns:p14="http://schemas.microsoft.com/office/powerpoint/2010/main" val="372810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A5B8-F42C-E431-95F9-4FB1E22C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>
                <a:hlinkClick r:id="rId2"/>
              </a:rPr>
              <a:t>Let’s learn English</a:t>
            </a:r>
            <a:endParaRPr lang="en-T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F1B55-A9C9-18DA-5DFD-D2CFE5C55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83669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IS LEARNING ENGLISH FUN?</vt:lpstr>
      <vt:lpstr>Do you like English? Why?</vt:lpstr>
      <vt:lpstr>Do you like ……? What do you do? What do you do after school?</vt:lpstr>
      <vt:lpstr>Let’s learn English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康馬克</dc:creator>
  <cp:lastModifiedBy>康馬克</cp:lastModifiedBy>
  <cp:revision>6</cp:revision>
  <dcterms:created xsi:type="dcterms:W3CDTF">2025-05-29T00:57:02Z</dcterms:created>
  <dcterms:modified xsi:type="dcterms:W3CDTF">2025-05-29T01:09:00Z</dcterms:modified>
</cp:coreProperties>
</file>