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7" r:id="rId13"/>
    <p:sldId id="266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0"/>
  </p:normalViewPr>
  <p:slideViewPr>
    <p:cSldViewPr snapToGrid="0">
      <p:cViewPr>
        <p:scale>
          <a:sx n="105" d="100"/>
          <a:sy n="105" d="100"/>
        </p:scale>
        <p:origin x="19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406" y="4512376"/>
            <a:ext cx="8639776" cy="9001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406" y="1720884"/>
            <a:ext cx="8639775" cy="2734693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79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8" y="1255172"/>
            <a:ext cx="9297346" cy="105070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24338" y="2419468"/>
            <a:ext cx="9297346" cy="32543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7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26961" y="1414196"/>
            <a:ext cx="1817441" cy="410060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46042" y="1414196"/>
            <a:ext cx="7780919" cy="41006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1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474" y="2413788"/>
            <a:ext cx="8085116" cy="27375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2474" y="1351721"/>
            <a:ext cx="8085118" cy="99391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7" y="1272209"/>
            <a:ext cx="9164725" cy="103367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817" y="2425148"/>
            <a:ext cx="4188635" cy="31606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355" y="2425148"/>
            <a:ext cx="4188635" cy="3160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7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42" y="600817"/>
            <a:ext cx="10079497" cy="116870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442" y="1798488"/>
            <a:ext cx="4599587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442" y="2777279"/>
            <a:ext cx="4599587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352" y="1798488"/>
            <a:ext cx="4599588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352" y="2777279"/>
            <a:ext cx="4599588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571185" y="2593591"/>
            <a:ext cx="452575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07503" y="2593591"/>
            <a:ext cx="450952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69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9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1" y="1391478"/>
            <a:ext cx="3288432" cy="1951414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235" y="920080"/>
            <a:ext cx="5312467" cy="502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1" y="3566727"/>
            <a:ext cx="3288432" cy="1766325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8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0" y="1391478"/>
            <a:ext cx="3322510" cy="203752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7143" y="931857"/>
            <a:ext cx="5351659" cy="49963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0" y="3742792"/>
            <a:ext cx="3322510" cy="1590261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7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2" y="1233199"/>
            <a:ext cx="8977511" cy="1073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444" y="2419639"/>
            <a:ext cx="8977509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10" r:id="rId6"/>
    <p:sldLayoutId id="2147483705" r:id="rId7"/>
    <p:sldLayoutId id="2147483706" r:id="rId8"/>
    <p:sldLayoutId id="2147483707" r:id="rId9"/>
    <p:sldLayoutId id="2147483709" r:id="rId10"/>
    <p:sldLayoutId id="2147483708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MGe0ILHCpz4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youtube.com/shorts/L8n_kvGu0Z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shorts/Pq977dfLpk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www.youtube.com/watch?v=GZ1W869A0ic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shorts/p_PmAHVfaBA" TargetMode="External"/><Relationship Id="rId5" Type="http://schemas.openxmlformats.org/officeDocument/2006/relationships/hyperlink" Target="https://www.youtube.com/watch?v=Q9YkbVS6yVI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www.youtube.com/shorts/jZzfWmO-eo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shorts/XP60-iDd39s" TargetMode="External"/><Relationship Id="rId5" Type="http://schemas.openxmlformats.org/officeDocument/2006/relationships/hyperlink" Target="https://www.youtube.com/shorts/wd3fNzoo3ac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1384CA-BBDF-78EA-C1B6-7C26234E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bstract watercolor pattern on a white background">
            <a:extLst>
              <a:ext uri="{FF2B5EF4-FFF2-40B4-BE49-F238E27FC236}">
                <a16:creationId xmlns:a16="http://schemas.microsoft.com/office/drawing/2014/main" id="{D0ECC7C6-78BA-D8D3-8A43-022A9CB79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644" b="1086"/>
          <a:stretch/>
        </p:blipFill>
        <p:spPr>
          <a:xfrm>
            <a:off x="20" y="10"/>
            <a:ext cx="1219197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BC982-0E78-C8FA-CCFD-CCDF1A56E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032" y="1895137"/>
            <a:ext cx="10522062" cy="1831776"/>
          </a:xfrm>
          <a:noFill/>
        </p:spPr>
        <p:txBody>
          <a:bodyPr anchor="ctr">
            <a:normAutofit/>
          </a:bodyPr>
          <a:lstStyle/>
          <a:p>
            <a:pPr algn="r"/>
            <a:r>
              <a:rPr lang="en-TW" sz="4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TAIWAN-JAPAN-PHILIPPINES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083107-365E-2697-D22F-25A7DDF5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726381" y="934038"/>
            <a:ext cx="4523587" cy="4991433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  <a:gd name="connsiteX0" fmla="*/ 0 w 10019371"/>
              <a:gd name="connsiteY0" fmla="*/ 1655069 h 4920343"/>
              <a:gd name="connsiteX1" fmla="*/ 33577 w 10019371"/>
              <a:gd name="connsiteY1" fmla="*/ 0 h 4920343"/>
              <a:gd name="connsiteX2" fmla="*/ 10019371 w 10019371"/>
              <a:gd name="connsiteY2" fmla="*/ 0 h 4920343"/>
              <a:gd name="connsiteX3" fmla="*/ 10019371 w 10019371"/>
              <a:gd name="connsiteY3" fmla="*/ 4920343 h 4920343"/>
              <a:gd name="connsiteX4" fmla="*/ 33577 w 10019371"/>
              <a:gd name="connsiteY4" fmla="*/ 4920343 h 4920343"/>
              <a:gd name="connsiteX5" fmla="*/ 33577 w 10019371"/>
              <a:gd name="connsiteY5" fmla="*/ 4119525 h 4920343"/>
              <a:gd name="connsiteX0" fmla="*/ 0 w 9991028"/>
              <a:gd name="connsiteY0" fmla="*/ 1645173 h 4920343"/>
              <a:gd name="connsiteX1" fmla="*/ 5234 w 9991028"/>
              <a:gd name="connsiteY1" fmla="*/ 0 h 4920343"/>
              <a:gd name="connsiteX2" fmla="*/ 9991028 w 9991028"/>
              <a:gd name="connsiteY2" fmla="*/ 0 h 4920343"/>
              <a:gd name="connsiteX3" fmla="*/ 9991028 w 9991028"/>
              <a:gd name="connsiteY3" fmla="*/ 4920343 h 4920343"/>
              <a:gd name="connsiteX4" fmla="*/ 5234 w 9991028"/>
              <a:gd name="connsiteY4" fmla="*/ 4920343 h 4920343"/>
              <a:gd name="connsiteX5" fmla="*/ 5234 w 9991028"/>
              <a:gd name="connsiteY5" fmla="*/ 4119525 h 4920343"/>
              <a:gd name="connsiteX0" fmla="*/ 59 w 9986364"/>
              <a:gd name="connsiteY0" fmla="*/ 1639236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60 w 9986364"/>
              <a:gd name="connsiteY0" fmla="*/ 1847740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1626 w 9985937"/>
              <a:gd name="connsiteY0" fmla="*/ 1797498 h 4920343"/>
              <a:gd name="connsiteX1" fmla="*/ 143 w 9985937"/>
              <a:gd name="connsiteY1" fmla="*/ 0 h 4920343"/>
              <a:gd name="connsiteX2" fmla="*/ 9985937 w 9985937"/>
              <a:gd name="connsiteY2" fmla="*/ 0 h 4920343"/>
              <a:gd name="connsiteX3" fmla="*/ 9985937 w 9985937"/>
              <a:gd name="connsiteY3" fmla="*/ 4920343 h 4920343"/>
              <a:gd name="connsiteX4" fmla="*/ 143 w 9985937"/>
              <a:gd name="connsiteY4" fmla="*/ 4920343 h 4920343"/>
              <a:gd name="connsiteX5" fmla="*/ 143 w 9985937"/>
              <a:gd name="connsiteY5" fmla="*/ 4119525 h 4920343"/>
              <a:gd name="connsiteX0" fmla="*/ 62 w 9986364"/>
              <a:gd name="connsiteY0" fmla="*/ 1779914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105 w 9985899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3331 w 9985899"/>
              <a:gd name="connsiteY5" fmla="*/ 4251727 h 4920343"/>
              <a:gd name="connsiteX0" fmla="*/ 23936 w 9992251"/>
              <a:gd name="connsiteY0" fmla="*/ 1779914 h 4920343"/>
              <a:gd name="connsiteX1" fmla="*/ 6457 w 9992251"/>
              <a:gd name="connsiteY1" fmla="*/ 0 h 4920343"/>
              <a:gd name="connsiteX2" fmla="*/ 9992251 w 9992251"/>
              <a:gd name="connsiteY2" fmla="*/ 0 h 4920343"/>
              <a:gd name="connsiteX3" fmla="*/ 9992251 w 9992251"/>
              <a:gd name="connsiteY3" fmla="*/ 4920343 h 4920343"/>
              <a:gd name="connsiteX4" fmla="*/ 6457 w 9992251"/>
              <a:gd name="connsiteY4" fmla="*/ 4920343 h 4920343"/>
              <a:gd name="connsiteX5" fmla="*/ 0 w 9992251"/>
              <a:gd name="connsiteY5" fmla="*/ 4250393 h 4920343"/>
              <a:gd name="connsiteX0" fmla="*/ 20707 w 9989022"/>
              <a:gd name="connsiteY0" fmla="*/ 1779914 h 4920343"/>
              <a:gd name="connsiteX1" fmla="*/ 3228 w 9989022"/>
              <a:gd name="connsiteY1" fmla="*/ 0 h 4920343"/>
              <a:gd name="connsiteX2" fmla="*/ 9989022 w 9989022"/>
              <a:gd name="connsiteY2" fmla="*/ 0 h 4920343"/>
              <a:gd name="connsiteX3" fmla="*/ 9989022 w 9989022"/>
              <a:gd name="connsiteY3" fmla="*/ 4920343 h 4920343"/>
              <a:gd name="connsiteX4" fmla="*/ 3228 w 9989022"/>
              <a:gd name="connsiteY4" fmla="*/ 4920343 h 4920343"/>
              <a:gd name="connsiteX5" fmla="*/ 0 w 9989022"/>
              <a:gd name="connsiteY5" fmla="*/ 4250394 h 4920343"/>
              <a:gd name="connsiteX0" fmla="*/ 17583 w 9985898"/>
              <a:gd name="connsiteY0" fmla="*/ 1779914 h 4920343"/>
              <a:gd name="connsiteX1" fmla="*/ 104 w 9985898"/>
              <a:gd name="connsiteY1" fmla="*/ 0 h 4920343"/>
              <a:gd name="connsiteX2" fmla="*/ 9985898 w 9985898"/>
              <a:gd name="connsiteY2" fmla="*/ 0 h 4920343"/>
              <a:gd name="connsiteX3" fmla="*/ 9985898 w 9985898"/>
              <a:gd name="connsiteY3" fmla="*/ 4920343 h 4920343"/>
              <a:gd name="connsiteX4" fmla="*/ 104 w 9985898"/>
              <a:gd name="connsiteY4" fmla="*/ 4920343 h 4920343"/>
              <a:gd name="connsiteX5" fmla="*/ 6559 w 9985898"/>
              <a:gd name="connsiteY5" fmla="*/ 4251729 h 4920343"/>
              <a:gd name="connsiteX0" fmla="*/ 23935 w 9992250"/>
              <a:gd name="connsiteY0" fmla="*/ 1779914 h 4920343"/>
              <a:gd name="connsiteX1" fmla="*/ 6456 w 9992250"/>
              <a:gd name="connsiteY1" fmla="*/ 0 h 4920343"/>
              <a:gd name="connsiteX2" fmla="*/ 9992250 w 9992250"/>
              <a:gd name="connsiteY2" fmla="*/ 0 h 4920343"/>
              <a:gd name="connsiteX3" fmla="*/ 9992250 w 9992250"/>
              <a:gd name="connsiteY3" fmla="*/ 4920343 h 4920343"/>
              <a:gd name="connsiteX4" fmla="*/ 6456 w 9992250"/>
              <a:gd name="connsiteY4" fmla="*/ 4920343 h 4920343"/>
              <a:gd name="connsiteX5" fmla="*/ 0 w 9992250"/>
              <a:gd name="connsiteY5" fmla="*/ 4255735 h 4920343"/>
              <a:gd name="connsiteX0" fmla="*/ 20706 w 9989021"/>
              <a:gd name="connsiteY0" fmla="*/ 1779914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339 w 9989021"/>
              <a:gd name="connsiteY0" fmla="*/ 2408875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1022 w 9989021"/>
              <a:gd name="connsiteY0" fmla="*/ 2454278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0 w 9990908"/>
              <a:gd name="connsiteY0" fmla="*/ 2455614 h 4920343"/>
              <a:gd name="connsiteX1" fmla="*/ 5114 w 9990908"/>
              <a:gd name="connsiteY1" fmla="*/ 0 h 4920343"/>
              <a:gd name="connsiteX2" fmla="*/ 9990908 w 9990908"/>
              <a:gd name="connsiteY2" fmla="*/ 0 h 4920343"/>
              <a:gd name="connsiteX3" fmla="*/ 9990908 w 9990908"/>
              <a:gd name="connsiteY3" fmla="*/ 4920343 h 4920343"/>
              <a:gd name="connsiteX4" fmla="*/ 5114 w 9990908"/>
              <a:gd name="connsiteY4" fmla="*/ 4920343 h 4920343"/>
              <a:gd name="connsiteX5" fmla="*/ 1887 w 9990908"/>
              <a:gd name="connsiteY5" fmla="*/ 425573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0908" h="4920343">
                <a:moveTo>
                  <a:pt x="0" y="2455614"/>
                </a:moveTo>
                <a:cubicBezTo>
                  <a:pt x="1745" y="1907223"/>
                  <a:pt x="3369" y="548391"/>
                  <a:pt x="5114" y="0"/>
                </a:cubicBezTo>
                <a:lnTo>
                  <a:pt x="9990908" y="0"/>
                </a:lnTo>
                <a:lnTo>
                  <a:pt x="9990908" y="4920343"/>
                </a:lnTo>
                <a:lnTo>
                  <a:pt x="5114" y="4920343"/>
                </a:lnTo>
                <a:cubicBezTo>
                  <a:pt x="5114" y="4653404"/>
                  <a:pt x="1887" y="4522674"/>
                  <a:pt x="1887" y="4255735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11AD-060E-F03A-325E-A6EB06101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5732-E10D-1ACF-1D20-AC3E0566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3074" name="Picture 2" descr="Here's how you can make the popular Japanese Chicken Curry | Times of India">
            <a:extLst>
              <a:ext uri="{FF2B5EF4-FFF2-40B4-BE49-F238E27FC236}">
                <a16:creationId xmlns:a16="http://schemas.microsoft.com/office/drawing/2014/main" id="{3A902148-516B-510D-BFF3-55EEFA4D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34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iwanese Beef Noodle Soup: In an Instant Pot Or on the Stove">
            <a:extLst>
              <a:ext uri="{FF2B5EF4-FFF2-40B4-BE49-F238E27FC236}">
                <a16:creationId xmlns:a16="http://schemas.microsoft.com/office/drawing/2014/main" id="{93301678-F800-0B66-981B-B0B1D43D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5" y="0"/>
            <a:ext cx="492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lipino Pork Adobo - Scrambled Chefs">
            <a:extLst>
              <a:ext uri="{FF2B5EF4-FFF2-40B4-BE49-F238E27FC236}">
                <a16:creationId xmlns:a16="http://schemas.microsoft.com/office/drawing/2014/main" id="{753E78D2-BCBE-A5B4-E100-0F116C90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67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47C95-1232-9BAB-68E2-93DDF1AA5B5D}"/>
              </a:ext>
            </a:extLst>
          </p:cNvPr>
          <p:cNvSpPr txBox="1"/>
          <p:nvPr/>
        </p:nvSpPr>
        <p:spPr>
          <a:xfrm>
            <a:off x="843702" y="181016"/>
            <a:ext cx="2948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800" dirty="0">
                <a:latin typeface="Arial Rounded MT Bold" panose="020F0704030504030204" pitchFamily="34" charset="77"/>
              </a:rPr>
              <a:t>BEEF NOODLE SOUP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F90B-A716-2F00-1DD1-AAE22F9A35A8}"/>
              </a:ext>
            </a:extLst>
          </p:cNvPr>
          <p:cNvSpPr txBox="1"/>
          <p:nvPr/>
        </p:nvSpPr>
        <p:spPr>
          <a:xfrm>
            <a:off x="4655608" y="5255604"/>
            <a:ext cx="294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CURRY RICE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FA8B3-BF40-D056-92F8-D317D1D9EAFF}"/>
              </a:ext>
            </a:extLst>
          </p:cNvPr>
          <p:cNvSpPr txBox="1"/>
          <p:nvPr/>
        </p:nvSpPr>
        <p:spPr>
          <a:xfrm>
            <a:off x="8446008" y="222784"/>
            <a:ext cx="294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ADOBO</a:t>
            </a:r>
          </a:p>
        </p:txBody>
      </p:sp>
    </p:spTree>
    <p:extLst>
      <p:ext uri="{BB962C8B-B14F-4D97-AF65-F5344CB8AC3E}">
        <p14:creationId xmlns:p14="http://schemas.microsoft.com/office/powerpoint/2010/main" val="48204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AA6F-4943-35F2-218D-C84B6E6F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A4692-F65E-F55E-570A-4344B45FB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8194" name="Picture 2" descr="Pink,White Well Watered Taiwan Guava Plants, For Fruits">
            <a:extLst>
              <a:ext uri="{FF2B5EF4-FFF2-40B4-BE49-F238E27FC236}">
                <a16:creationId xmlns:a16="http://schemas.microsoft.com/office/drawing/2014/main" id="{08A30640-2F36-44B2-B621-3836A126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07" y="508000"/>
            <a:ext cx="58293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ersimmon Exotic Fruits, varieties, production, seasonality | Libertyprim">
            <a:extLst>
              <a:ext uri="{FF2B5EF4-FFF2-40B4-BE49-F238E27FC236}">
                <a16:creationId xmlns:a16="http://schemas.microsoft.com/office/drawing/2014/main" id="{388E5889-C139-296D-4349-E5789D870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38" y="164175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ational Fruit Of Philippines">
            <a:extLst>
              <a:ext uri="{FF2B5EF4-FFF2-40B4-BE49-F238E27FC236}">
                <a16:creationId xmlns:a16="http://schemas.microsoft.com/office/drawing/2014/main" id="{191EFAC1-4B30-CE90-20D4-FB99F037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7" y="-725664"/>
            <a:ext cx="7283251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AD63F-1B04-EF2D-BBFB-D80344167DB6}"/>
              </a:ext>
            </a:extLst>
          </p:cNvPr>
          <p:cNvSpPr txBox="1"/>
          <p:nvPr/>
        </p:nvSpPr>
        <p:spPr>
          <a:xfrm>
            <a:off x="1142738" y="668147"/>
            <a:ext cx="294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200" dirty="0">
                <a:latin typeface="Arial Rounded MT Bold" panose="020F0704030504030204" pitchFamily="34" charset="77"/>
              </a:rPr>
              <a:t>GUAVA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205E6-E9DB-5F90-5E43-BBAB890C0B6B}"/>
              </a:ext>
            </a:extLst>
          </p:cNvPr>
          <p:cNvSpPr txBox="1"/>
          <p:nvPr/>
        </p:nvSpPr>
        <p:spPr>
          <a:xfrm>
            <a:off x="6109197" y="103094"/>
            <a:ext cx="294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200" dirty="0">
                <a:latin typeface="Arial Rounded MT Bold" panose="020F0704030504030204" pitchFamily="34" charset="77"/>
              </a:rPr>
              <a:t>MANGO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93B7D-E5DB-747B-975D-E9386FF33161}"/>
              </a:ext>
            </a:extLst>
          </p:cNvPr>
          <p:cNvSpPr txBox="1"/>
          <p:nvPr/>
        </p:nvSpPr>
        <p:spPr>
          <a:xfrm>
            <a:off x="6590668" y="6277852"/>
            <a:ext cx="294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200" dirty="0">
                <a:latin typeface="Arial Rounded MT Bold" panose="020F0704030504030204" pitchFamily="34" charset="77"/>
              </a:rPr>
              <a:t>PERSIMMON</a:t>
            </a:r>
          </a:p>
        </p:txBody>
      </p:sp>
    </p:spTree>
    <p:extLst>
      <p:ext uri="{BB962C8B-B14F-4D97-AF65-F5344CB8AC3E}">
        <p14:creationId xmlns:p14="http://schemas.microsoft.com/office/powerpoint/2010/main" val="229181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0" name="Title 1">
            <a:extLst>
              <a:ext uri="{FF2B5EF4-FFF2-40B4-BE49-F238E27FC236}">
                <a16:creationId xmlns:a16="http://schemas.microsoft.com/office/drawing/2014/main" id="{339F0007-F53B-7DF6-6B7B-778EE57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460" y="1158371"/>
            <a:ext cx="4176932" cy="11503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THESE ARE THE TEMPLE OR CHURCH</a:t>
            </a:r>
          </a:p>
        </p:txBody>
      </p:sp>
      <p:sp>
        <p:nvSpPr>
          <p:cNvPr id="5142" name="Content Placeholder 2">
            <a:extLst>
              <a:ext uri="{FF2B5EF4-FFF2-40B4-BE49-F238E27FC236}">
                <a16:creationId xmlns:a16="http://schemas.microsoft.com/office/drawing/2014/main" id="{B452AC91-B0FD-FB39-DD78-3CF4F984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580" y="3429000"/>
            <a:ext cx="4302692" cy="263386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Rounded MT Bold" panose="020F0704030504030204" pitchFamily="34" charset="77"/>
              </a:rPr>
              <a:t>WHAT PEOPLE DO IN THE TEMPLE?</a:t>
            </a:r>
          </a:p>
        </p:txBody>
      </p:sp>
      <p:pic>
        <p:nvPicPr>
          <p:cNvPr id="5124" name="Picture 4" descr="Top Etiquette Tips When Visiting Temples and Shrines in Japan - JAPAN  AIRLINES (JAL)">
            <a:extLst>
              <a:ext uri="{FF2B5EF4-FFF2-40B4-BE49-F238E27FC236}">
                <a16:creationId xmlns:a16="http://schemas.microsoft.com/office/drawing/2014/main" id="{1A69F5B1-71C7-06DB-96BB-2EB00E1B5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25017" b="-3"/>
          <a:stretch/>
        </p:blipFill>
        <p:spPr bwMode="auto">
          <a:xfrm>
            <a:off x="6033120" y="0"/>
            <a:ext cx="3095223" cy="34671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aroque Churches in the Philippines: 500 Years of Christianity (Part 3 of  3) – Tanghal Kultura">
            <a:extLst>
              <a:ext uri="{FF2B5EF4-FFF2-40B4-BE49-F238E27FC236}">
                <a16:creationId xmlns:a16="http://schemas.microsoft.com/office/drawing/2014/main" id="{FE5E608C-C830-09E7-C3D6-AE0553366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1060" b="3"/>
          <a:stretch/>
        </p:blipFill>
        <p:spPr bwMode="auto">
          <a:xfrm>
            <a:off x="9128343" y="5"/>
            <a:ext cx="3020463" cy="346709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3 Tips for having a deeper Taiwan Temple experience｜Culture｜2018-05-30｜web  only">
            <a:extLst>
              <a:ext uri="{FF2B5EF4-FFF2-40B4-BE49-F238E27FC236}">
                <a16:creationId xmlns:a16="http://schemas.microsoft.com/office/drawing/2014/main" id="{2732E93F-5E40-C66D-42ED-B7D0FC5EF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5879"/>
          <a:stretch/>
        </p:blipFill>
        <p:spPr bwMode="auto">
          <a:xfrm>
            <a:off x="6096000" y="3467105"/>
            <a:ext cx="6096000" cy="3390897"/>
          </a:xfrm>
          <a:prstGeom prst="rect">
            <a:avLst/>
          </a:prstGeom>
          <a:noFill/>
        </p:spPr>
      </p:pic>
      <p:sp>
        <p:nvSpPr>
          <p:cNvPr id="5131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5133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5135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1A49-FC57-8F94-9F0A-2084BAE7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89AB8-7D26-CB89-E7D1-BB5613507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 dirty="0"/>
          </a:p>
        </p:txBody>
      </p:sp>
      <p:pic>
        <p:nvPicPr>
          <p:cNvPr id="4098" name="Picture 2" descr="THE TOP 15 Things To Do in Taiwan, | Attractions &amp; Activities">
            <a:extLst>
              <a:ext uri="{FF2B5EF4-FFF2-40B4-BE49-F238E27FC236}">
                <a16:creationId xmlns:a16="http://schemas.microsoft.com/office/drawing/2014/main" id="{368C71CD-B35F-9F06-3C3D-7D654232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" y="0"/>
            <a:ext cx="12192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55 Places to Visit in Taiwan 2023, Tourist Places &amp; Attractions">
            <a:extLst>
              <a:ext uri="{FF2B5EF4-FFF2-40B4-BE49-F238E27FC236}">
                <a16:creationId xmlns:a16="http://schemas.microsoft.com/office/drawing/2014/main" id="{D7231EA8-068E-6D64-2F82-570C69F414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sp>
        <p:nvSpPr>
          <p:cNvPr id="5" name="AutoShape 6" descr="55 Places to Visit in Taiwan 2023, Tourist Places &amp; Attractions">
            <a:extLst>
              <a:ext uri="{FF2B5EF4-FFF2-40B4-BE49-F238E27FC236}">
                <a16:creationId xmlns:a16="http://schemas.microsoft.com/office/drawing/2014/main" id="{297E00BF-924C-6554-4112-3CDA461329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04773-18EA-B87F-198A-E96A64407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959656"/>
            <a:ext cx="7772400" cy="3898344"/>
          </a:xfrm>
          <a:prstGeom prst="rect">
            <a:avLst/>
          </a:prstGeom>
        </p:spPr>
      </p:pic>
      <p:sp useBgFill="1">
        <p:nvSpPr>
          <p:cNvPr id="8" name="Title 1">
            <a:extLst>
              <a:ext uri="{FF2B5EF4-FFF2-40B4-BE49-F238E27FC236}">
                <a16:creationId xmlns:a16="http://schemas.microsoft.com/office/drawing/2014/main" id="{5C2E7C1D-FD9B-4281-AE84-69356C54D3A3}"/>
              </a:ext>
            </a:extLst>
          </p:cNvPr>
          <p:cNvSpPr txBox="1">
            <a:spLocks/>
          </p:cNvSpPr>
          <p:nvPr/>
        </p:nvSpPr>
        <p:spPr>
          <a:xfrm>
            <a:off x="0" y="57613"/>
            <a:ext cx="4583187" cy="746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WHERE IS THIS?</a:t>
            </a:r>
          </a:p>
        </p:txBody>
      </p:sp>
    </p:spTree>
    <p:extLst>
      <p:ext uri="{BB962C8B-B14F-4D97-AF65-F5344CB8AC3E}">
        <p14:creationId xmlns:p14="http://schemas.microsoft.com/office/powerpoint/2010/main" val="185995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 Most Unique Places You Must Visit In Japan - The Strong Traveller">
            <a:extLst>
              <a:ext uri="{FF2B5EF4-FFF2-40B4-BE49-F238E27FC236}">
                <a16:creationId xmlns:a16="http://schemas.microsoft.com/office/drawing/2014/main" id="{69581607-A214-E169-55FE-BAC593582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r="-3" b="-3"/>
          <a:stretch/>
        </p:blipFill>
        <p:spPr bwMode="auto">
          <a:xfrm>
            <a:off x="0" y="-108685"/>
            <a:ext cx="6113917" cy="455440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1 Top-Rated Tourist Attractions in Japan | PlanetWare">
            <a:extLst>
              <a:ext uri="{FF2B5EF4-FFF2-40B4-BE49-F238E27FC236}">
                <a16:creationId xmlns:a16="http://schemas.microsoft.com/office/drawing/2014/main" id="{96083068-A779-DC69-AF0F-E7DA05F07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8560" b="1"/>
          <a:stretch/>
        </p:blipFill>
        <p:spPr bwMode="auto">
          <a:xfrm>
            <a:off x="6096000" y="2416751"/>
            <a:ext cx="6096000" cy="444125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5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6166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6167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" name="Title 1">
            <a:extLst>
              <a:ext uri="{FF2B5EF4-FFF2-40B4-BE49-F238E27FC236}">
                <a16:creationId xmlns:a16="http://schemas.microsoft.com/office/drawing/2014/main" id="{4C740C5B-BC8D-5D51-8FC1-3E9383F3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836" y="578869"/>
            <a:ext cx="4176932" cy="115032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WHERE IS THIS?</a:t>
            </a:r>
          </a:p>
        </p:txBody>
      </p:sp>
    </p:spTree>
    <p:extLst>
      <p:ext uri="{BB962C8B-B14F-4D97-AF65-F5344CB8AC3E}">
        <p14:creationId xmlns:p14="http://schemas.microsoft.com/office/powerpoint/2010/main" val="48924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5 of the Most Beautiful Places In The Philippines">
            <a:extLst>
              <a:ext uri="{FF2B5EF4-FFF2-40B4-BE49-F238E27FC236}">
                <a16:creationId xmlns:a16="http://schemas.microsoft.com/office/drawing/2014/main" id="{E84899EA-F285-A5E0-6DB1-207573C79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 r="2" b="2"/>
          <a:stretch/>
        </p:blipFill>
        <p:spPr bwMode="auto">
          <a:xfrm>
            <a:off x="6247070" y="-7"/>
            <a:ext cx="5944930" cy="442852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8 Most Beautiful Places in the Philippines to Visit in 2023">
            <a:extLst>
              <a:ext uri="{FF2B5EF4-FFF2-40B4-BE49-F238E27FC236}">
                <a16:creationId xmlns:a16="http://schemas.microsoft.com/office/drawing/2014/main" id="{C3D25997-E364-78B2-2AED-F70ADA687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832"/>
          <a:stretch/>
        </p:blipFill>
        <p:spPr bwMode="auto">
          <a:xfrm>
            <a:off x="0" y="2156790"/>
            <a:ext cx="6452818" cy="470121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7181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7183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" name="Title 1">
            <a:extLst>
              <a:ext uri="{FF2B5EF4-FFF2-40B4-BE49-F238E27FC236}">
                <a16:creationId xmlns:a16="http://schemas.microsoft.com/office/drawing/2014/main" id="{E18951FC-D179-E84E-8878-DFAF1426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503227"/>
            <a:ext cx="4176932" cy="115032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WHERE IS THIS?</a:t>
            </a:r>
          </a:p>
        </p:txBody>
      </p:sp>
    </p:spTree>
    <p:extLst>
      <p:ext uri="{BB962C8B-B14F-4D97-AF65-F5344CB8AC3E}">
        <p14:creationId xmlns:p14="http://schemas.microsoft.com/office/powerpoint/2010/main" val="143941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A95B-0040-765E-E669-52E82E517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738" y="1185862"/>
            <a:ext cx="9900094" cy="4776025"/>
          </a:xfrm>
        </p:spPr>
        <p:txBody>
          <a:bodyPr>
            <a:normAutofit fontScale="85000" lnSpcReduction="20000"/>
          </a:bodyPr>
          <a:lstStyle/>
          <a:p>
            <a:r>
              <a:rPr lang="en-TW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I</a:t>
            </a:r>
            <a:r>
              <a:rPr lang="zh-TW" alt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want to visit </a:t>
            </a:r>
            <a:r>
              <a:rPr lang="en-US" altLang="zh-TW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</a:t>
            </a:r>
            <a:r>
              <a:rPr lang="en-US" altLang="zh-TW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because I want to eat </a:t>
            </a:r>
            <a:r>
              <a:rPr lang="en-US" altLang="zh-TW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___(food)____.</a:t>
            </a:r>
          </a:p>
          <a:p>
            <a:endParaRPr lang="en-US" altLang="zh-TW" sz="32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I like to play </a:t>
            </a:r>
            <a:r>
              <a:rPr lang="en-US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__(sport)______.</a:t>
            </a:r>
          </a:p>
          <a:p>
            <a:endParaRPr lang="en-US" sz="32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I want to go </a:t>
            </a:r>
            <a:r>
              <a:rPr lang="en-US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__(country)_______</a:t>
            </a:r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to see </a:t>
            </a:r>
            <a:r>
              <a:rPr lang="en-US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__(animal or bird)___.</a:t>
            </a:r>
          </a:p>
          <a:p>
            <a:endParaRPr lang="en-US" sz="32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I love to see </a:t>
            </a:r>
            <a:r>
              <a:rPr lang="en-US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___(flower)____   </a:t>
            </a:r>
            <a:r>
              <a:rPr lang="en-US" sz="3200" dirty="0">
                <a:latin typeface="Arial Rounded MT Bold" panose="020F0704030504030204" pitchFamily="34" charset="77"/>
                <a:cs typeface="Arial" panose="020B0604020202020204" pitchFamily="34" charset="0"/>
              </a:rPr>
              <a:t>  in </a:t>
            </a:r>
            <a:r>
              <a:rPr lang="en-US" sz="32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__(country)_____.</a:t>
            </a:r>
          </a:p>
          <a:p>
            <a:pPr marL="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2843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Title 1">
            <a:extLst>
              <a:ext uri="{FF2B5EF4-FFF2-40B4-BE49-F238E27FC236}">
                <a16:creationId xmlns:a16="http://schemas.microsoft.com/office/drawing/2014/main" id="{339F0007-F53B-7DF6-6B7B-778EE57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874" y="1066111"/>
            <a:ext cx="4886862" cy="115032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ARE THE FLAGS OF:</a:t>
            </a:r>
          </a:p>
        </p:txBody>
      </p:sp>
      <p:sp>
        <p:nvSpPr>
          <p:cNvPr id="1055" name="Content Placeholder 2">
            <a:extLst>
              <a:ext uri="{FF2B5EF4-FFF2-40B4-BE49-F238E27FC236}">
                <a16:creationId xmlns:a16="http://schemas.microsoft.com/office/drawing/2014/main" id="{B452AC91-B0FD-FB39-DD78-3CF4F984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68" y="2890881"/>
            <a:ext cx="2951559" cy="26338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</a:p>
        </p:txBody>
      </p:sp>
      <p:pic>
        <p:nvPicPr>
          <p:cNvPr id="1026" name="Picture 2" descr="Taiwan Flag– Blue Flag Manufacturing">
            <a:extLst>
              <a:ext uri="{FF2B5EF4-FFF2-40B4-BE49-F238E27FC236}">
                <a16:creationId xmlns:a16="http://schemas.microsoft.com/office/drawing/2014/main" id="{BC9CFEC2-0C86-ED4C-DCF1-E658B30F0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2250" b="3"/>
          <a:stretch/>
        </p:blipFill>
        <p:spPr bwMode="auto">
          <a:xfrm>
            <a:off x="5707026" y="49735"/>
            <a:ext cx="30952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flag of Japan">
            <a:extLst>
              <a:ext uri="{FF2B5EF4-FFF2-40B4-BE49-F238E27FC236}">
                <a16:creationId xmlns:a16="http://schemas.microsoft.com/office/drawing/2014/main" id="{38BDB536-73C5-E127-C972-21A31F3F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r="2211"/>
          <a:stretch/>
        </p:blipFill>
        <p:spPr bwMode="auto">
          <a:xfrm>
            <a:off x="8642347" y="-6"/>
            <a:ext cx="3549649" cy="40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ines Flag Wallpapers - Wallpaper Cave">
            <a:extLst>
              <a:ext uri="{FF2B5EF4-FFF2-40B4-BE49-F238E27FC236}">
                <a16:creationId xmlns:a16="http://schemas.microsoft.com/office/drawing/2014/main" id="{83C3275C-B671-FCA0-F244-A235E7C8B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4378"/>
          <a:stretch/>
        </p:blipFill>
        <p:spPr bwMode="auto">
          <a:xfrm>
            <a:off x="6002888" y="3566576"/>
            <a:ext cx="6096000" cy="33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1043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045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lippine Map Art Print by Cyril Maza - Fine Art America">
            <a:extLst>
              <a:ext uri="{FF2B5EF4-FFF2-40B4-BE49-F238E27FC236}">
                <a16:creationId xmlns:a16="http://schemas.microsoft.com/office/drawing/2014/main" id="{2B6B6C2F-532E-E728-4DA6-63A0B426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r="-1" b="5553"/>
          <a:stretch/>
        </p:blipFill>
        <p:spPr bwMode="auto">
          <a:xfrm>
            <a:off x="6096005" y="-14"/>
            <a:ext cx="3095223" cy="3467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4" name="Picture 6" descr="Taiwan Physical Map">
            <a:extLst>
              <a:ext uri="{FF2B5EF4-FFF2-40B4-BE49-F238E27FC236}">
                <a16:creationId xmlns:a16="http://schemas.microsoft.com/office/drawing/2014/main" id="{A5E413BD-6A94-0E24-4551-DB48E0069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7822" b="3"/>
          <a:stretch/>
        </p:blipFill>
        <p:spPr bwMode="auto">
          <a:xfrm>
            <a:off x="9171537" y="10"/>
            <a:ext cx="3020463" cy="34670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 descr="Japan Physical Map">
            <a:extLst>
              <a:ext uri="{FF2B5EF4-FFF2-40B4-BE49-F238E27FC236}">
                <a16:creationId xmlns:a16="http://schemas.microsoft.com/office/drawing/2014/main" id="{FDA05DAA-0D23-5AAA-93C3-C5CF520FB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0" r="3" b="17075"/>
          <a:stretch/>
        </p:blipFill>
        <p:spPr bwMode="auto">
          <a:xfrm>
            <a:off x="6095996" y="3467114"/>
            <a:ext cx="6096000" cy="33908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63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2065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2067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1F3CCB95-624C-F9A3-3212-D9A42DDCBDA5}"/>
              </a:ext>
            </a:extLst>
          </p:cNvPr>
          <p:cNvSpPr txBox="1">
            <a:spLocks/>
          </p:cNvSpPr>
          <p:nvPr/>
        </p:nvSpPr>
        <p:spPr>
          <a:xfrm>
            <a:off x="989682" y="2278671"/>
            <a:ext cx="4886862" cy="1150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ARE THE MAPS.</a:t>
            </a:r>
          </a:p>
        </p:txBody>
      </p:sp>
    </p:spTree>
    <p:extLst>
      <p:ext uri="{BB962C8B-B14F-4D97-AF65-F5344CB8AC3E}">
        <p14:creationId xmlns:p14="http://schemas.microsoft.com/office/powerpoint/2010/main" val="355403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the Currency of Taiwan? - Taiwan Obsessed">
            <a:extLst>
              <a:ext uri="{FF2B5EF4-FFF2-40B4-BE49-F238E27FC236}">
                <a16:creationId xmlns:a16="http://schemas.microsoft.com/office/drawing/2014/main" id="{4D02C782-BA78-C13C-1317-1B1F569F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r="24146"/>
          <a:stretch/>
        </p:blipFill>
        <p:spPr bwMode="auto">
          <a:xfrm>
            <a:off x="5739013" y="2"/>
            <a:ext cx="30952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ilippine peso bills and coins Stock Photo | Adobe Stock">
            <a:extLst>
              <a:ext uri="{FF2B5EF4-FFF2-40B4-BE49-F238E27FC236}">
                <a16:creationId xmlns:a16="http://schemas.microsoft.com/office/drawing/2014/main" id="{BCB767E7-BF1F-5568-18E3-683A231F0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/>
          <a:stretch/>
        </p:blipFill>
        <p:spPr bwMode="auto">
          <a:xfrm>
            <a:off x="9002884" y="17"/>
            <a:ext cx="3020463" cy="34670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80" name="Picture 8" descr="Japanese Money | YEN / JPY | Japan City Tour">
            <a:extLst>
              <a:ext uri="{FF2B5EF4-FFF2-40B4-BE49-F238E27FC236}">
                <a16:creationId xmlns:a16="http://schemas.microsoft.com/office/drawing/2014/main" id="{070FF6B0-65C6-83DB-B89A-7E65094E6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 b="17163"/>
          <a:stretch/>
        </p:blipFill>
        <p:spPr bwMode="auto">
          <a:xfrm>
            <a:off x="5954884" y="3467105"/>
            <a:ext cx="6096000" cy="33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98" name="Title 1">
            <a:extLst>
              <a:ext uri="{FF2B5EF4-FFF2-40B4-BE49-F238E27FC236}">
                <a16:creationId xmlns:a16="http://schemas.microsoft.com/office/drawing/2014/main" id="{339F0007-F53B-7DF6-6B7B-778EE57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116" y="2743331"/>
            <a:ext cx="4482853" cy="115032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ARE THESE?</a:t>
            </a:r>
          </a:p>
        </p:txBody>
      </p:sp>
      <p:sp>
        <p:nvSpPr>
          <p:cNvPr id="3089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3091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3093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99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Title 1">
            <a:extLst>
              <a:ext uri="{FF2B5EF4-FFF2-40B4-BE49-F238E27FC236}">
                <a16:creationId xmlns:a16="http://schemas.microsoft.com/office/drawing/2014/main" id="{339F0007-F53B-7DF6-6B7B-778EE57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371" y="1158371"/>
            <a:ext cx="4176932" cy="115032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THESE ARE THE NATIONAL ANIMAL.</a:t>
            </a:r>
          </a:p>
        </p:txBody>
      </p:sp>
      <p:sp>
        <p:nvSpPr>
          <p:cNvPr id="4109" name="Content Placeholder 2">
            <a:extLst>
              <a:ext uri="{FF2B5EF4-FFF2-40B4-BE49-F238E27FC236}">
                <a16:creationId xmlns:a16="http://schemas.microsoft.com/office/drawing/2014/main" id="{B452AC91-B0FD-FB39-DD78-3CF4F984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68" y="2890881"/>
            <a:ext cx="3754052" cy="263386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TAIWAN – Black Bear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JAPAN – Snow Monkey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PHILIPPINES - Carabao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National Animal Of Taiwan (Helpful Content!) - Foreign Lingo">
            <a:extLst>
              <a:ext uri="{FF2B5EF4-FFF2-40B4-BE49-F238E27FC236}">
                <a16:creationId xmlns:a16="http://schemas.microsoft.com/office/drawing/2014/main" id="{67EE9C8F-54B3-A3A4-F8A6-FC5F968E9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0" r="11034" b="-2"/>
          <a:stretch/>
        </p:blipFill>
        <p:spPr bwMode="auto">
          <a:xfrm>
            <a:off x="6096000" y="-14"/>
            <a:ext cx="3095223" cy="3467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2" name="Picture 6" descr="Monkey fighters' armed with air guns recruited by Japanese village to fight  off swarms of invading animals | The Independent | The Independent">
            <a:extLst>
              <a:ext uri="{FF2B5EF4-FFF2-40B4-BE49-F238E27FC236}">
                <a16:creationId xmlns:a16="http://schemas.microsoft.com/office/drawing/2014/main" id="{E50A01C0-DAFA-21A5-6AE5-CFF08C82B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4891" b="3"/>
          <a:stretch/>
        </p:blipFill>
        <p:spPr bwMode="auto">
          <a:xfrm>
            <a:off x="9171537" y="5"/>
            <a:ext cx="3020463" cy="346709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The Philippines: Carabao - Southeast Asia Globe">
            <a:extLst>
              <a:ext uri="{FF2B5EF4-FFF2-40B4-BE49-F238E27FC236}">
                <a16:creationId xmlns:a16="http://schemas.microsoft.com/office/drawing/2014/main" id="{50538857-EC75-3FEF-82CE-F74A666CA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 b="16566"/>
          <a:stretch/>
        </p:blipFill>
        <p:spPr bwMode="auto">
          <a:xfrm>
            <a:off x="6096000" y="3467105"/>
            <a:ext cx="6096000" cy="33908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11" name="Date Placeholder 12">
            <a:extLst>
              <a:ext uri="{FF2B5EF4-FFF2-40B4-BE49-F238E27FC236}">
                <a16:creationId xmlns:a16="http://schemas.microsoft.com/office/drawing/2014/main" id="{FC98C7CE-1DBE-1CF8-AC00-BC260EA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6" y="619918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91584A-C12C-41A4-9979-EC24B61DB337}" type="datetime1">
              <a:rPr lang="en-US" smtClean="0"/>
              <a:pPr>
                <a:spcAft>
                  <a:spcPts val="600"/>
                </a:spcAft>
              </a:pPr>
              <a:t>11/9/23</a:t>
            </a:fld>
            <a:endParaRPr lang="en-US"/>
          </a:p>
        </p:txBody>
      </p:sp>
      <p:sp>
        <p:nvSpPr>
          <p:cNvPr id="4113" name="Footer Placeholder 13">
            <a:extLst>
              <a:ext uri="{FF2B5EF4-FFF2-40B4-BE49-F238E27FC236}">
                <a16:creationId xmlns:a16="http://schemas.microsoft.com/office/drawing/2014/main" id="{5344577B-5265-5B15-AA58-C6CBDB91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86625" y="6199188"/>
            <a:ext cx="340995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4115" name="Slide Number Placeholder 14">
            <a:extLst>
              <a:ext uri="{FF2B5EF4-FFF2-40B4-BE49-F238E27FC236}">
                <a16:creationId xmlns:a16="http://schemas.microsoft.com/office/drawing/2014/main" id="{273A6287-D0A9-8D17-59E9-2F956B78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6577" y="6199188"/>
            <a:ext cx="619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437450A-6C25-4B4D-B27D-E1E9B2CE4682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3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667C-14DB-33DD-3769-E959C77C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DA5D-08B8-FD06-C287-98A9F45C1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124" name="Picture 4" descr="Kwentong Kanto on Twitter: &quot;The Philippine Eagle (Pithecophaga jefferyi) or  also known as the Monkey Eating Eagle; is the national bird of the  Philippines and is the largest eagle in terms of">
            <a:extLst>
              <a:ext uri="{FF2B5EF4-FFF2-40B4-BE49-F238E27FC236}">
                <a16:creationId xmlns:a16="http://schemas.microsoft.com/office/drawing/2014/main" id="{6B5175FA-2DFB-E2E5-B40A-E0B289F1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84" y="17584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aiwan Blue Magpie 照片檔及更多藍色照片- 藍色, 鵲, 台灣- iStock">
            <a:extLst>
              <a:ext uri="{FF2B5EF4-FFF2-40B4-BE49-F238E27FC236}">
                <a16:creationId xmlns:a16="http://schemas.microsoft.com/office/drawing/2014/main" id="{98BD6298-3B1D-FD1D-3DFB-052E1DC2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he Green Pheasant: National Bird of Japan - AZ Animals">
            <a:extLst>
              <a:ext uri="{FF2B5EF4-FFF2-40B4-BE49-F238E27FC236}">
                <a16:creationId xmlns:a16="http://schemas.microsoft.com/office/drawing/2014/main" id="{36E49B4C-E8CC-CE40-90E9-66EED689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48" y="-17584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205ED-3E2D-F1C3-CD15-477D27FD1EA9}"/>
              </a:ext>
            </a:extLst>
          </p:cNvPr>
          <p:cNvSpPr txBox="1"/>
          <p:nvPr/>
        </p:nvSpPr>
        <p:spPr>
          <a:xfrm>
            <a:off x="7402474" y="1617225"/>
            <a:ext cx="338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b="1" dirty="0">
                <a:solidFill>
                  <a:schemeClr val="bg1"/>
                </a:solidFill>
                <a:latin typeface="Arial Rounded MT Bold" panose="020F070403050403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 Pheasant</a:t>
            </a:r>
            <a:endParaRPr lang="en-TW" sz="28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C956-AB27-3CA5-D439-7A9AEF49B701}"/>
              </a:ext>
            </a:extLst>
          </p:cNvPr>
          <p:cNvSpPr txBox="1"/>
          <p:nvPr/>
        </p:nvSpPr>
        <p:spPr>
          <a:xfrm>
            <a:off x="4225254" y="452608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>
                <a:latin typeface="Arial Rounded MT Bold" panose="020F070403050403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Eagle</a:t>
            </a:r>
            <a:endParaRPr lang="en-TW" sz="3200" dirty="0">
              <a:latin typeface="Arial Rounded MT Bold" panose="020F070403050403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1CE02-E203-0D7D-577E-8D9E81006FEC}"/>
              </a:ext>
            </a:extLst>
          </p:cNvPr>
          <p:cNvSpPr txBox="1"/>
          <p:nvPr/>
        </p:nvSpPr>
        <p:spPr>
          <a:xfrm>
            <a:off x="560572" y="134112"/>
            <a:ext cx="315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>
                <a:latin typeface="Arial Rounded MT Bold" panose="020F070403050403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Blue Magpie</a:t>
            </a:r>
            <a:endParaRPr lang="en-TW" sz="32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063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0412-ADF9-3CA0-C044-8BB58EF9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A64A-0CA9-FBEA-E3F8-08CA1FA3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6146" name="Picture 2" descr="File:Young Couple In Traditional Dress Eikan-do Temple Northern Higashiyama  Kyoto Japan Wikimedia Commons | vlr.eng.br">
            <a:extLst>
              <a:ext uri="{FF2B5EF4-FFF2-40B4-BE49-F238E27FC236}">
                <a16:creationId xmlns:a16="http://schemas.microsoft.com/office/drawing/2014/main" id="{793F3661-06B7-ED1F-0905-F6202D91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8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tails 130+ taiwan traditional dress - seven.edu.vn">
            <a:extLst>
              <a:ext uri="{FF2B5EF4-FFF2-40B4-BE49-F238E27FC236}">
                <a16:creationId xmlns:a16="http://schemas.microsoft.com/office/drawing/2014/main" id="{88ED87CE-7D86-A228-927D-B7FFD8E2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20" y="0"/>
            <a:ext cx="516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hilippine National Costume &amp; Outfits | Get 10% OFF Order Online – Barong  World">
            <a:extLst>
              <a:ext uri="{FF2B5EF4-FFF2-40B4-BE49-F238E27FC236}">
                <a16:creationId xmlns:a16="http://schemas.microsoft.com/office/drawing/2014/main" id="{72C3A0FE-9FA7-A10D-948F-0C85BC3C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915" y="381000"/>
            <a:ext cx="41275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FA954-685A-1D71-886A-F35981B5591C}"/>
              </a:ext>
            </a:extLst>
          </p:cNvPr>
          <p:cNvSpPr txBox="1"/>
          <p:nvPr/>
        </p:nvSpPr>
        <p:spPr>
          <a:xfrm>
            <a:off x="3901440" y="121920"/>
            <a:ext cx="486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NATIONAL DRESS</a:t>
            </a:r>
          </a:p>
        </p:txBody>
      </p:sp>
    </p:spTree>
    <p:extLst>
      <p:ext uri="{BB962C8B-B14F-4D97-AF65-F5344CB8AC3E}">
        <p14:creationId xmlns:p14="http://schemas.microsoft.com/office/powerpoint/2010/main" val="196188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17C5-9382-7152-76B5-0EE5990E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6059-93E3-76FE-1E86-50D211A00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026" name="Picture 2" descr="Japanese pink cherry blossom and petals as a pink background for your  design. The cherry blossom is considered the national flower of Japan Stock  Photo - Alamy">
            <a:extLst>
              <a:ext uri="{FF2B5EF4-FFF2-40B4-BE49-F238E27FC236}">
                <a16:creationId xmlns:a16="http://schemas.microsoft.com/office/drawing/2014/main" id="{40714615-F403-8E68-5745-238C0BA9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136" y="0"/>
            <a:ext cx="4278313" cy="70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1F68CE-7E81-563E-901B-4E7D56CB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38" y="11649"/>
            <a:ext cx="5487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hat Is The National Flower of Taiwan? | WhatsAnswer">
            <a:extLst>
              <a:ext uri="{FF2B5EF4-FFF2-40B4-BE49-F238E27FC236}">
                <a16:creationId xmlns:a16="http://schemas.microsoft.com/office/drawing/2014/main" id="{B5526E56-4CA3-C7BB-B03D-063A74D1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75" y="11649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0A2C02-D2F9-F3FF-F206-A70281690EAA}"/>
              </a:ext>
            </a:extLst>
          </p:cNvPr>
          <p:cNvSpPr txBox="1"/>
          <p:nvPr/>
        </p:nvSpPr>
        <p:spPr>
          <a:xfrm>
            <a:off x="868298" y="5430706"/>
            <a:ext cx="316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JASMINE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37ED1-1591-8FD1-F67A-D2872D946488}"/>
              </a:ext>
            </a:extLst>
          </p:cNvPr>
          <p:cNvSpPr txBox="1"/>
          <p:nvPr/>
        </p:nvSpPr>
        <p:spPr>
          <a:xfrm>
            <a:off x="5915574" y="681987"/>
            <a:ext cx="217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800" dirty="0">
                <a:latin typeface="Arial Rounded MT Bold" panose="020F0704030504030204" pitchFamily="34" charset="77"/>
              </a:rPr>
              <a:t>PLUM BLOSSOM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CF77B-8B62-801C-4796-50BDAA0FEC4B}"/>
              </a:ext>
            </a:extLst>
          </p:cNvPr>
          <p:cNvSpPr txBox="1"/>
          <p:nvPr/>
        </p:nvSpPr>
        <p:spPr>
          <a:xfrm>
            <a:off x="10216896" y="1072115"/>
            <a:ext cx="1975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800" dirty="0">
                <a:latin typeface="Arial Rounded MT Bold" panose="020F0704030504030204" pitchFamily="34" charset="77"/>
              </a:rPr>
              <a:t>CHERRY BLOSSOM</a:t>
            </a:r>
          </a:p>
        </p:txBody>
      </p:sp>
    </p:spTree>
    <p:extLst>
      <p:ext uri="{BB962C8B-B14F-4D97-AF65-F5344CB8AC3E}">
        <p14:creationId xmlns:p14="http://schemas.microsoft.com/office/powerpoint/2010/main" val="2526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FA27-175A-DB72-294C-51FBACE9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1E64A-2630-1D70-D347-CDA61FCC5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2052" name="Picture 4" descr="Taiwan Travel Guide】Top 6 Sports in Taiwan &amp; Sports Are Restarting In The  Rest Of World – Justaiwantour Blog">
            <a:extLst>
              <a:ext uri="{FF2B5EF4-FFF2-40B4-BE49-F238E27FC236}">
                <a16:creationId xmlns:a16="http://schemas.microsoft.com/office/drawing/2014/main" id="{24F4122B-912C-9187-81C8-774FCA5F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34" y="-68232"/>
            <a:ext cx="719756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orts in Japan | Japan Travel Blog">
            <a:extLst>
              <a:ext uri="{FF2B5EF4-FFF2-40B4-BE49-F238E27FC236}">
                <a16:creationId xmlns:a16="http://schemas.microsoft.com/office/drawing/2014/main" id="{60C5C094-F7B9-89F5-3006-3CEA2B9D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11" y="-6823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estern Visayas lass cops two gold medals in 'arnis' | The Manila Times">
            <a:extLst>
              <a:ext uri="{FF2B5EF4-FFF2-40B4-BE49-F238E27FC236}">
                <a16:creationId xmlns:a16="http://schemas.microsoft.com/office/drawing/2014/main" id="{3309D479-E0CF-8DB5-1558-EEFCCEF8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69" y="2954215"/>
            <a:ext cx="4271116" cy="39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99501-AFB0-AB14-4661-2FBB2957FE82}"/>
              </a:ext>
            </a:extLst>
          </p:cNvPr>
          <p:cNvSpPr txBox="1"/>
          <p:nvPr/>
        </p:nvSpPr>
        <p:spPr>
          <a:xfrm>
            <a:off x="1283677" y="6027768"/>
            <a:ext cx="242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200" dirty="0">
                <a:latin typeface="Arial Rounded MT Bold" panose="020F0704030504030204" pitchFamily="34" charset="77"/>
                <a:hlinkClick r:id="rId5"/>
              </a:rPr>
              <a:t>SUMO</a:t>
            </a:r>
            <a:endParaRPr lang="en-TW" sz="3200" dirty="0">
              <a:latin typeface="Arial Rounded MT Bold" panose="020F070403050403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21D37-9393-D649-0792-D09759B8B208}"/>
              </a:ext>
            </a:extLst>
          </p:cNvPr>
          <p:cNvSpPr txBox="1"/>
          <p:nvPr/>
        </p:nvSpPr>
        <p:spPr>
          <a:xfrm>
            <a:off x="6162704" y="6223408"/>
            <a:ext cx="242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dirty="0">
                <a:latin typeface="Arial Rounded MT Bold" panose="020F0704030504030204" pitchFamily="34" charset="77"/>
                <a:hlinkClick r:id="rId6"/>
              </a:rPr>
              <a:t>ARNIS</a:t>
            </a:r>
            <a:endParaRPr lang="en-TW" sz="3200" dirty="0">
              <a:latin typeface="Arial Rounded MT Bold" panose="020F070403050403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59877-D16C-0B6E-CEC2-75F6345FD862}"/>
              </a:ext>
            </a:extLst>
          </p:cNvPr>
          <p:cNvSpPr txBox="1"/>
          <p:nvPr/>
        </p:nvSpPr>
        <p:spPr>
          <a:xfrm>
            <a:off x="9619030" y="5038382"/>
            <a:ext cx="242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b="1" dirty="0">
                <a:latin typeface="Arial Rounded MT Bold" panose="020F0704030504030204" pitchFamily="34" charset="77"/>
                <a:hlinkClick r:id="rId7"/>
              </a:rPr>
              <a:t>BASEBALL</a:t>
            </a:r>
            <a:endParaRPr lang="en-TW" sz="3200" b="1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5280471"/>
      </p:ext>
    </p:extLst>
  </p:cSld>
  <p:clrMapOvr>
    <a:masterClrMapping/>
  </p:clrMapOvr>
</p:sld>
</file>

<file path=ppt/theme/theme1.xml><?xml version="1.0" encoding="utf-8"?>
<a:theme xmlns:a="http://schemas.openxmlformats.org/drawingml/2006/main" name="Limelight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839</TotalTime>
  <Words>167</Words>
  <Application>Microsoft Macintosh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Trade Gothic Next Cond</vt:lpstr>
      <vt:lpstr>Trade Gothic Next Light</vt:lpstr>
      <vt:lpstr>LimelightVTI</vt:lpstr>
      <vt:lpstr>TAIWAN-JAPAN-PHILIPPINES</vt:lpstr>
      <vt:lpstr>THESE ARE THE FLAGS OF:</vt:lpstr>
      <vt:lpstr>PowerPoint Presentation</vt:lpstr>
      <vt:lpstr>WHAT ARE THESE?</vt:lpstr>
      <vt:lpstr>THESE ARE THE NATIONAL ANIMAL.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ARE THE TEMPLE OR CHURCH</vt:lpstr>
      <vt:lpstr>PowerPoint Presentation</vt:lpstr>
      <vt:lpstr>WHERE IS THIS?</vt:lpstr>
      <vt:lpstr>WHERE IS THIS?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康馬克</dc:creator>
  <cp:lastModifiedBy>康馬克</cp:lastModifiedBy>
  <cp:revision>22</cp:revision>
  <dcterms:created xsi:type="dcterms:W3CDTF">2023-11-07T08:42:19Z</dcterms:created>
  <dcterms:modified xsi:type="dcterms:W3CDTF">2023-11-09T12:59:23Z</dcterms:modified>
</cp:coreProperties>
</file>