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4" r:id="rId1"/>
  </p:sldMasterIdLst>
  <p:notesMasterIdLst>
    <p:notesMasterId r:id="rId19"/>
  </p:notesMasterIdLst>
  <p:sldIdLst>
    <p:sldId id="256" r:id="rId2"/>
    <p:sldId id="284" r:id="rId3"/>
    <p:sldId id="287" r:id="rId4"/>
    <p:sldId id="286" r:id="rId5"/>
    <p:sldId id="288" r:id="rId6"/>
    <p:sldId id="290" r:id="rId7"/>
    <p:sldId id="291" r:id="rId8"/>
    <p:sldId id="292" r:id="rId9"/>
    <p:sldId id="293" r:id="rId10"/>
    <p:sldId id="304" r:id="rId11"/>
    <p:sldId id="305" r:id="rId12"/>
    <p:sldId id="309" r:id="rId13"/>
    <p:sldId id="316" r:id="rId14"/>
    <p:sldId id="313" r:id="rId15"/>
    <p:sldId id="314" r:id="rId16"/>
    <p:sldId id="317" r:id="rId17"/>
    <p:sldId id="315" r:id="rId18"/>
  </p:sldIdLst>
  <p:sldSz cx="9144000" cy="5143500" type="screen16x9"/>
  <p:notesSz cx="6858000" cy="9144000"/>
  <p:embeddedFontLst>
    <p:embeddedFont>
      <p:font typeface="Coming Soon" panose="02000000000000000000" pitchFamily="2" charset="0"/>
      <p:regular r:id="rId20"/>
    </p:embeddedFont>
    <p:embeddedFont>
      <p:font typeface="Concert One" pitchFamily="2" charset="77"/>
      <p:regular r:id="rId21"/>
    </p:embeddedFont>
    <p:embeddedFont>
      <p:font typeface="Roboto Mono" pitchFamily="49" charset="0"/>
      <p:regular r:id="rId22"/>
      <p:bold r:id="rId23"/>
      <p:italic r:id="rId24"/>
      <p:boldItalic r:id="rId25"/>
    </p:embeddedFont>
    <p:embeddedFont>
      <p:font typeface="Roboto Mono Medium" panose="020F050202020403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7B71C36-4C92-4A23-93B7-B87E98DF6A8F}">
  <a:tblStyle styleId="{D7B71C36-4C92-4A23-93B7-B87E98DF6A8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8"/>
    <p:restoredTop sz="94640"/>
  </p:normalViewPr>
  <p:slideViewPr>
    <p:cSldViewPr snapToGrid="0">
      <p:cViewPr varScale="1">
        <p:scale>
          <a:sx n="140" d="100"/>
          <a:sy n="140" d="100"/>
        </p:scale>
        <p:origin x="-64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g120f6c89457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7" name="Google Shape;1177;g120f6c89457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g853034354b_0_247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6" name="Google Shape;1196;g853034354b_0_247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853034354b_0_248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5" name="Google Shape;1315;g853034354b_0_248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853034354b_0_248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853034354b_0_248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g120f6c89457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0" name="Google Shape;1440;g120f6c89457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853034354b_0_24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3" name="Google Shape;1453;g853034354b_0_247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853034354b_0_24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g853034354b_0_246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853034354b_0_24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853034354b_0_24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120f6c89457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120f6c89457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120f6c89457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120f6c89457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1209571f4d9_0_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1209571f4d9_0_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1209571f4d9_0_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1209571f4d9_0_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1209571f4d9_0_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1209571f4d9_0_7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1209571f4d9_0_9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1209571f4d9_0_9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://bit.ly/2TtBDfr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bit.ly/2TyoMsr" TargetMode="External"/><Relationship Id="rId5" Type="http://schemas.openxmlformats.org/officeDocument/2006/relationships/hyperlink" Target="http://bit.ly/2Tynxth" TargetMode="Externa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1853551" y="40483"/>
            <a:ext cx="2068426" cy="1772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047887" y="524012"/>
            <a:ext cx="7048226" cy="410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925" y="2989525"/>
            <a:ext cx="1584774" cy="18528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1728423"/>
            <a:ext cx="6079800" cy="165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3769325"/>
            <a:ext cx="1427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IG_NUMBER_1_1_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8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8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7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8"/>
          <p:cNvSpPr txBox="1">
            <a:spLocks noGrp="1"/>
          </p:cNvSpPr>
          <p:nvPr>
            <p:ph type="title"/>
          </p:nvPr>
        </p:nvSpPr>
        <p:spPr>
          <a:xfrm>
            <a:off x="2308050" y="711175"/>
            <a:ext cx="452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38"/>
          <p:cNvSpPr txBox="1">
            <a:spLocks noGrp="1"/>
          </p:cNvSpPr>
          <p:nvPr>
            <p:ph type="title" idx="2"/>
          </p:nvPr>
        </p:nvSpPr>
        <p:spPr>
          <a:xfrm>
            <a:off x="1664325" y="1787225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54" name="Google Shape;254;p38"/>
          <p:cNvSpPr txBox="1">
            <a:spLocks noGrp="1"/>
          </p:cNvSpPr>
          <p:nvPr>
            <p:ph type="subTitle" idx="1"/>
          </p:nvPr>
        </p:nvSpPr>
        <p:spPr>
          <a:xfrm>
            <a:off x="1664334" y="2148198"/>
            <a:ext cx="19089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38"/>
          <p:cNvSpPr txBox="1">
            <a:spLocks noGrp="1"/>
          </p:cNvSpPr>
          <p:nvPr>
            <p:ph type="title" idx="3"/>
          </p:nvPr>
        </p:nvSpPr>
        <p:spPr>
          <a:xfrm>
            <a:off x="3817459" y="1787225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56" name="Google Shape;256;p38"/>
          <p:cNvSpPr txBox="1">
            <a:spLocks noGrp="1"/>
          </p:cNvSpPr>
          <p:nvPr>
            <p:ph type="subTitle" idx="4"/>
          </p:nvPr>
        </p:nvSpPr>
        <p:spPr>
          <a:xfrm>
            <a:off x="3817468" y="2148198"/>
            <a:ext cx="19089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57" name="Google Shape;257;p38"/>
          <p:cNvSpPr txBox="1">
            <a:spLocks noGrp="1"/>
          </p:cNvSpPr>
          <p:nvPr>
            <p:ph type="title" idx="5"/>
          </p:nvPr>
        </p:nvSpPr>
        <p:spPr>
          <a:xfrm>
            <a:off x="5970592" y="1787225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58" name="Google Shape;258;p38"/>
          <p:cNvSpPr txBox="1">
            <a:spLocks noGrp="1"/>
          </p:cNvSpPr>
          <p:nvPr>
            <p:ph type="subTitle" idx="6"/>
          </p:nvPr>
        </p:nvSpPr>
        <p:spPr>
          <a:xfrm>
            <a:off x="5970602" y="2148198"/>
            <a:ext cx="19089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38"/>
          <p:cNvSpPr txBox="1">
            <a:spLocks noGrp="1"/>
          </p:cNvSpPr>
          <p:nvPr>
            <p:ph type="title" idx="7"/>
          </p:nvPr>
        </p:nvSpPr>
        <p:spPr>
          <a:xfrm>
            <a:off x="1664325" y="3201025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60" name="Google Shape;260;p38"/>
          <p:cNvSpPr txBox="1">
            <a:spLocks noGrp="1"/>
          </p:cNvSpPr>
          <p:nvPr>
            <p:ph type="subTitle" idx="8"/>
          </p:nvPr>
        </p:nvSpPr>
        <p:spPr>
          <a:xfrm>
            <a:off x="1664334" y="3561998"/>
            <a:ext cx="19089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38"/>
          <p:cNvSpPr txBox="1">
            <a:spLocks noGrp="1"/>
          </p:cNvSpPr>
          <p:nvPr>
            <p:ph type="title" idx="9"/>
          </p:nvPr>
        </p:nvSpPr>
        <p:spPr>
          <a:xfrm>
            <a:off x="3817459" y="3201025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62" name="Google Shape;262;p38"/>
          <p:cNvSpPr txBox="1">
            <a:spLocks noGrp="1"/>
          </p:cNvSpPr>
          <p:nvPr>
            <p:ph type="subTitle" idx="13"/>
          </p:nvPr>
        </p:nvSpPr>
        <p:spPr>
          <a:xfrm>
            <a:off x="3817468" y="3561998"/>
            <a:ext cx="19089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63" name="Google Shape;263;p38"/>
          <p:cNvSpPr txBox="1">
            <a:spLocks noGrp="1"/>
          </p:cNvSpPr>
          <p:nvPr>
            <p:ph type="title" idx="14"/>
          </p:nvPr>
        </p:nvSpPr>
        <p:spPr>
          <a:xfrm>
            <a:off x="5970592" y="3201025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64" name="Google Shape;264;p38"/>
          <p:cNvSpPr txBox="1">
            <a:spLocks noGrp="1"/>
          </p:cNvSpPr>
          <p:nvPr>
            <p:ph type="subTitle" idx="15"/>
          </p:nvPr>
        </p:nvSpPr>
        <p:spPr>
          <a:xfrm>
            <a:off x="5970602" y="3561998"/>
            <a:ext cx="19089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SECTION_TITLE_AND_DESCRIPTION_1_1_3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40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5" y="201113"/>
            <a:ext cx="8635149" cy="474127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0"/>
          <p:cNvSpPr txBox="1">
            <a:spLocks noGrp="1"/>
          </p:cNvSpPr>
          <p:nvPr>
            <p:ph type="title"/>
          </p:nvPr>
        </p:nvSpPr>
        <p:spPr>
          <a:xfrm>
            <a:off x="1041650" y="1003422"/>
            <a:ext cx="2802600" cy="7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85" name="Google Shape;285;p40"/>
          <p:cNvSpPr txBox="1">
            <a:spLocks noGrp="1"/>
          </p:cNvSpPr>
          <p:nvPr>
            <p:ph type="subTitle" idx="1"/>
          </p:nvPr>
        </p:nvSpPr>
        <p:spPr>
          <a:xfrm>
            <a:off x="1058450" y="1757352"/>
            <a:ext cx="2769000" cy="13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286" name="Google Shape;28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05240">
            <a:off x="6284102" y="2385388"/>
            <a:ext cx="1961516" cy="2293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17625">
            <a:off x="4378962" y="1324630"/>
            <a:ext cx="2803901" cy="2815133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0"/>
          <p:cNvSpPr txBox="1"/>
          <p:nvPr/>
        </p:nvSpPr>
        <p:spPr>
          <a:xfrm rot="420963">
            <a:off x="4549033" y="2333911"/>
            <a:ext cx="2308687" cy="1497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CREDITS: This presentation template was created by </a:t>
            </a:r>
            <a:r>
              <a:rPr lang="en" sz="12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, including icons by </a:t>
            </a:r>
            <a:r>
              <a:rPr lang="en" sz="12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, and infographics &amp; images by </a:t>
            </a:r>
            <a:r>
              <a:rPr lang="en" sz="12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. </a:t>
            </a:r>
            <a:endParaRPr sz="1200">
              <a:solidFill>
                <a:schemeClr val="dk2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41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APTION_ONLY_1_1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186275"/>
            <a:ext cx="8632448" cy="4770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TITLE_AND_DESCRIPTION_1_1_3_1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4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5" y="201113"/>
            <a:ext cx="8635149" cy="474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IG_NUMBER_1_1_2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4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4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7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5" y="201113"/>
            <a:ext cx="8635149" cy="474127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1002325" y="711175"/>
            <a:ext cx="3273900" cy="8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0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186275"/>
            <a:ext cx="8632448" cy="4770949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0"/>
          <p:cNvSpPr txBox="1">
            <a:spLocks noGrp="1"/>
          </p:cNvSpPr>
          <p:nvPr>
            <p:ph type="title"/>
          </p:nvPr>
        </p:nvSpPr>
        <p:spPr>
          <a:xfrm>
            <a:off x="1002325" y="711173"/>
            <a:ext cx="2403900" cy="13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1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1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7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1781550" y="711175"/>
            <a:ext cx="5933700" cy="6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186275"/>
            <a:ext cx="8632448" cy="477094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2"/>
          <p:cNvSpPr txBox="1">
            <a:spLocks noGrp="1"/>
          </p:cNvSpPr>
          <p:nvPr>
            <p:ph type="title"/>
          </p:nvPr>
        </p:nvSpPr>
        <p:spPr>
          <a:xfrm>
            <a:off x="1002325" y="711175"/>
            <a:ext cx="3082200" cy="9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APTION_ONLY_1_3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186275"/>
            <a:ext cx="8632448" cy="4770949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5"/>
          <p:cNvSpPr txBox="1">
            <a:spLocks noGrp="1"/>
          </p:cNvSpPr>
          <p:nvPr>
            <p:ph type="title"/>
          </p:nvPr>
        </p:nvSpPr>
        <p:spPr>
          <a:xfrm>
            <a:off x="1344124" y="3330950"/>
            <a:ext cx="20445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233" name="Google Shape;233;p35"/>
          <p:cNvSpPr txBox="1">
            <a:spLocks noGrp="1"/>
          </p:cNvSpPr>
          <p:nvPr>
            <p:ph type="subTitle" idx="1"/>
          </p:nvPr>
        </p:nvSpPr>
        <p:spPr>
          <a:xfrm>
            <a:off x="1344150" y="3693775"/>
            <a:ext cx="2044500" cy="7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35"/>
          <p:cNvSpPr txBox="1">
            <a:spLocks noGrp="1"/>
          </p:cNvSpPr>
          <p:nvPr>
            <p:ph type="title" idx="2"/>
          </p:nvPr>
        </p:nvSpPr>
        <p:spPr>
          <a:xfrm>
            <a:off x="5755376" y="3330950"/>
            <a:ext cx="20445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235" name="Google Shape;235;p35"/>
          <p:cNvSpPr txBox="1">
            <a:spLocks noGrp="1"/>
          </p:cNvSpPr>
          <p:nvPr>
            <p:ph type="subTitle" idx="3"/>
          </p:nvPr>
        </p:nvSpPr>
        <p:spPr>
          <a:xfrm>
            <a:off x="5755375" y="3693775"/>
            <a:ext cx="2044500" cy="7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35"/>
          <p:cNvSpPr txBox="1">
            <a:spLocks noGrp="1"/>
          </p:cNvSpPr>
          <p:nvPr>
            <p:ph type="title" idx="4"/>
          </p:nvPr>
        </p:nvSpPr>
        <p:spPr>
          <a:xfrm>
            <a:off x="1002325" y="711175"/>
            <a:ext cx="2666700" cy="5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APTION_ONLY_1_2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5" y="201113"/>
            <a:ext cx="8635149" cy="474127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6"/>
          <p:cNvSpPr txBox="1">
            <a:spLocks noGrp="1"/>
          </p:cNvSpPr>
          <p:nvPr>
            <p:ph type="title"/>
          </p:nvPr>
        </p:nvSpPr>
        <p:spPr>
          <a:xfrm>
            <a:off x="1687410" y="2127912"/>
            <a:ext cx="1600800" cy="8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241" name="Google Shape;241;p36"/>
          <p:cNvSpPr txBox="1">
            <a:spLocks noGrp="1"/>
          </p:cNvSpPr>
          <p:nvPr>
            <p:ph type="subTitle" idx="1"/>
          </p:nvPr>
        </p:nvSpPr>
        <p:spPr>
          <a:xfrm>
            <a:off x="1472443" y="3203876"/>
            <a:ext cx="2457000" cy="10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42" name="Google Shape;242;p36"/>
          <p:cNvSpPr txBox="1">
            <a:spLocks noGrp="1"/>
          </p:cNvSpPr>
          <p:nvPr>
            <p:ph type="title" idx="2"/>
          </p:nvPr>
        </p:nvSpPr>
        <p:spPr>
          <a:xfrm>
            <a:off x="5946969" y="2127900"/>
            <a:ext cx="1600800" cy="8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243" name="Google Shape;243;p36"/>
          <p:cNvSpPr txBox="1">
            <a:spLocks noGrp="1"/>
          </p:cNvSpPr>
          <p:nvPr>
            <p:ph type="subTitle" idx="3"/>
          </p:nvPr>
        </p:nvSpPr>
        <p:spPr>
          <a:xfrm>
            <a:off x="5745267" y="3203876"/>
            <a:ext cx="2457000" cy="10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44" name="Google Shape;244;p36"/>
          <p:cNvSpPr txBox="1">
            <a:spLocks noGrp="1"/>
          </p:cNvSpPr>
          <p:nvPr>
            <p:ph type="title" idx="4"/>
          </p:nvPr>
        </p:nvSpPr>
        <p:spPr>
          <a:xfrm>
            <a:off x="1002325" y="711175"/>
            <a:ext cx="2517600" cy="9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BIG_NUMBER_1_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7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7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7"/>
          <p:cNvSpPr txBox="1">
            <a:spLocks noGrp="1"/>
          </p:cNvSpPr>
          <p:nvPr>
            <p:ph type="title"/>
          </p:nvPr>
        </p:nvSpPr>
        <p:spPr>
          <a:xfrm>
            <a:off x="1761575" y="711175"/>
            <a:ext cx="562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249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Medium"/>
              <a:buChar char="●"/>
              <a:defRPr sz="1800"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○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■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●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○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■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●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○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Medium"/>
              <a:buChar char="■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6" r:id="rId3"/>
    <p:sldLayoutId id="2147483658" r:id="rId4"/>
    <p:sldLayoutId id="2147483667" r:id="rId5"/>
    <p:sldLayoutId id="2147483668" r:id="rId6"/>
    <p:sldLayoutId id="2147483681" r:id="rId7"/>
    <p:sldLayoutId id="2147483682" r:id="rId8"/>
    <p:sldLayoutId id="2147483683" r:id="rId9"/>
    <p:sldLayoutId id="2147483684" r:id="rId10"/>
    <p:sldLayoutId id="2147483686" r:id="rId11"/>
    <p:sldLayoutId id="2147483687" r:id="rId12"/>
    <p:sldLayoutId id="2147483688" r:id="rId13"/>
    <p:sldLayoutId id="2147483689" r:id="rId14"/>
    <p:sldLayoutId id="2147483690" r:id="rId15"/>
  </p:sldLayoutIdLst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DNgEHFDYzo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0.png"/><Relationship Id="rId7" Type="http://schemas.openxmlformats.org/officeDocument/2006/relationships/hyperlink" Target="https://www.youtube.com/shorts/bxvnZ0V7OT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shorts/yP73-j9L6Bk" TargetMode="External"/><Relationship Id="rId11" Type="http://schemas.openxmlformats.org/officeDocument/2006/relationships/image" Target="../media/image34.png"/><Relationship Id="rId5" Type="http://schemas.openxmlformats.org/officeDocument/2006/relationships/hyperlink" Target="https://www.youtube.com/shorts/Pq977dfLpkQ" TargetMode="External"/><Relationship Id="rId10" Type="http://schemas.openxmlformats.org/officeDocument/2006/relationships/image" Target="../media/image33.png"/><Relationship Id="rId4" Type="http://schemas.openxmlformats.org/officeDocument/2006/relationships/hyperlink" Target="https://www.youtube.com/shorts/p_PmAHVfaBA" TargetMode="External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0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hDUeAJFidU" TargetMode="External"/><Relationship Id="rId7" Type="http://schemas.openxmlformats.org/officeDocument/2006/relationships/hyperlink" Target="https://www.youtube.com/shorts/yeIjTCPatXU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hyperlink" Target="https://www.youtube.com/shorts/jv245i4hMfk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0"/>
          <p:cNvSpPr txBox="1">
            <a:spLocks noGrp="1"/>
          </p:cNvSpPr>
          <p:nvPr>
            <p:ph type="ctrTitle"/>
          </p:nvPr>
        </p:nvSpPr>
        <p:spPr>
          <a:xfrm>
            <a:off x="1532100" y="1728423"/>
            <a:ext cx="6079800" cy="165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 THE </a:t>
            </a:r>
            <a:br>
              <a:rPr lang="en" dirty="0"/>
            </a:br>
            <a:r>
              <a:rPr lang="en" dirty="0"/>
              <a:t>  </a:t>
            </a:r>
            <a:r>
              <a:rPr lang="en" dirty="0">
                <a:hlinkClick r:id="rId3"/>
              </a:rPr>
              <a:t>PHILIPPINES</a:t>
            </a:r>
            <a:r>
              <a:rPr lang="en" dirty="0">
                <a:solidFill>
                  <a:schemeClr val="accent2"/>
                </a:solidFill>
              </a:rPr>
              <a:t> 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315" name="Google Shape;315;p50"/>
          <p:cNvSpPr txBox="1">
            <a:spLocks noGrp="1"/>
          </p:cNvSpPr>
          <p:nvPr>
            <p:ph type="subTitle" idx="1"/>
          </p:nvPr>
        </p:nvSpPr>
        <p:spPr>
          <a:xfrm>
            <a:off x="1672763" y="3769325"/>
            <a:ext cx="1427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/>
              <a:t>Here starts the lesson!</a:t>
            </a:r>
            <a:endParaRPr b="0" dirty="0"/>
          </a:p>
        </p:txBody>
      </p:sp>
      <p:sp>
        <p:nvSpPr>
          <p:cNvPr id="316" name="Google Shape;316;p50"/>
          <p:cNvSpPr/>
          <p:nvPr/>
        </p:nvSpPr>
        <p:spPr>
          <a:xfrm>
            <a:off x="2168777" y="2874426"/>
            <a:ext cx="617075" cy="15875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TW"/>
          </a:p>
        </p:txBody>
      </p:sp>
      <p:sp>
        <p:nvSpPr>
          <p:cNvPr id="317" name="Google Shape;317;p50"/>
          <p:cNvSpPr/>
          <p:nvPr/>
        </p:nvSpPr>
        <p:spPr>
          <a:xfrm>
            <a:off x="6943950" y="2851566"/>
            <a:ext cx="613650" cy="45719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TW"/>
          </a:p>
        </p:txBody>
      </p:sp>
      <p:sp>
        <p:nvSpPr>
          <p:cNvPr id="318" name="Google Shape;318;p50"/>
          <p:cNvSpPr/>
          <p:nvPr/>
        </p:nvSpPr>
        <p:spPr>
          <a:xfrm>
            <a:off x="1889900" y="441350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TW"/>
          </a:p>
        </p:txBody>
      </p:sp>
      <p:pic>
        <p:nvPicPr>
          <p:cNvPr id="319" name="Google Shape;319;p50"/>
          <p:cNvPicPr preferRelativeResize="0"/>
          <p:nvPr/>
        </p:nvPicPr>
        <p:blipFill rotWithShape="1">
          <a:blip r:embed="rId4">
            <a:alphaModFix/>
          </a:blip>
          <a:srcRect t="16970" r="8892" b="21025"/>
          <a:stretch/>
        </p:blipFill>
        <p:spPr>
          <a:xfrm>
            <a:off x="6539175" y="360322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50"/>
          <p:cNvPicPr preferRelativeResize="0"/>
          <p:nvPr/>
        </p:nvPicPr>
        <p:blipFill rotWithShape="1">
          <a:blip r:embed="rId5">
            <a:alphaModFix/>
          </a:blip>
          <a:srcRect t="16734" r="8892" b="18300"/>
          <a:stretch/>
        </p:blipFill>
        <p:spPr>
          <a:xfrm>
            <a:off x="6539175" y="3055100"/>
            <a:ext cx="2036850" cy="8460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15;p50">
            <a:extLst>
              <a:ext uri="{FF2B5EF4-FFF2-40B4-BE49-F238E27FC236}">
                <a16:creationId xmlns:a16="http://schemas.microsoft.com/office/drawing/2014/main" id="{EA47A7A3-59E2-2FC8-4CBA-00F2A58B0F9F}"/>
              </a:ext>
            </a:extLst>
          </p:cNvPr>
          <p:cNvSpPr txBox="1">
            <a:spLocks/>
          </p:cNvSpPr>
          <p:nvPr/>
        </p:nvSpPr>
        <p:spPr>
          <a:xfrm>
            <a:off x="6898350" y="3070274"/>
            <a:ext cx="1427100" cy="423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 Medium"/>
              <a:buNone/>
              <a:defRPr sz="1400" b="0" i="0" u="none" strike="noStrike" cap="none">
                <a:solidFill>
                  <a:schemeClr val="dk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1pPr>
            <a:lvl2pPr marL="914400" marR="0" lvl="1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/>
            <a:endParaRPr lang="en-US" dirty="0"/>
          </a:p>
          <a:p>
            <a:pPr marL="0" indent="0"/>
            <a:r>
              <a:rPr lang="en-US" dirty="0"/>
              <a:t>TEACHER</a:t>
            </a:r>
          </a:p>
        </p:txBody>
      </p:sp>
      <p:sp>
        <p:nvSpPr>
          <p:cNvPr id="3" name="Google Shape;315;p50">
            <a:extLst>
              <a:ext uri="{FF2B5EF4-FFF2-40B4-BE49-F238E27FC236}">
                <a16:creationId xmlns:a16="http://schemas.microsoft.com/office/drawing/2014/main" id="{1CA74B62-5532-1F84-1185-3A664A74F6FB}"/>
              </a:ext>
            </a:extLst>
          </p:cNvPr>
          <p:cNvSpPr txBox="1">
            <a:spLocks/>
          </p:cNvSpPr>
          <p:nvPr/>
        </p:nvSpPr>
        <p:spPr>
          <a:xfrm>
            <a:off x="6844050" y="3736599"/>
            <a:ext cx="1427100" cy="390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 Medium"/>
              <a:buNone/>
              <a:defRPr sz="1400" b="0" i="0" u="none" strike="noStrike" cap="none">
                <a:solidFill>
                  <a:schemeClr val="dk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1pPr>
            <a:lvl2pPr marL="914400" marR="0" lvl="1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/>
            <a:r>
              <a:rPr lang="en-US" sz="2400" dirty="0"/>
              <a:t>MARK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98"/>
          <p:cNvSpPr txBox="1">
            <a:spLocks noGrp="1"/>
          </p:cNvSpPr>
          <p:nvPr>
            <p:ph type="title"/>
          </p:nvPr>
        </p:nvSpPr>
        <p:spPr>
          <a:xfrm>
            <a:off x="2664071" y="492352"/>
            <a:ext cx="4705856" cy="8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ANIMALS ARE THESE?</a:t>
            </a:r>
            <a:endParaRPr dirty="0"/>
          </a:p>
        </p:txBody>
      </p:sp>
      <p:pic>
        <p:nvPicPr>
          <p:cNvPr id="1193" name="Google Shape;1193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056" y="3218271"/>
            <a:ext cx="2015919" cy="101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193;p98">
            <a:extLst>
              <a:ext uri="{FF2B5EF4-FFF2-40B4-BE49-F238E27FC236}">
                <a16:creationId xmlns:a16="http://schemas.microsoft.com/office/drawing/2014/main" id="{972E4E02-5BE6-FE01-DE07-A3B0568204B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055" y="3876482"/>
            <a:ext cx="2015919" cy="101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193;p98">
            <a:extLst>
              <a:ext uri="{FF2B5EF4-FFF2-40B4-BE49-F238E27FC236}">
                <a16:creationId xmlns:a16="http://schemas.microsoft.com/office/drawing/2014/main" id="{55D07DBC-9A5F-A11F-E59E-5D1334BC43E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8824" y="3876483"/>
            <a:ext cx="2426280" cy="101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193;p98">
            <a:extLst>
              <a:ext uri="{FF2B5EF4-FFF2-40B4-BE49-F238E27FC236}">
                <a16:creationId xmlns:a16="http://schemas.microsoft.com/office/drawing/2014/main" id="{050CD4D9-D816-2D80-F10A-89A1A508674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8146" y="3267169"/>
            <a:ext cx="2566957" cy="10116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15;p50">
            <a:extLst>
              <a:ext uri="{FF2B5EF4-FFF2-40B4-BE49-F238E27FC236}">
                <a16:creationId xmlns:a16="http://schemas.microsoft.com/office/drawing/2014/main" id="{B87B01DA-74F2-6A53-8C6A-3BFDB0E02447}"/>
              </a:ext>
            </a:extLst>
          </p:cNvPr>
          <p:cNvSpPr txBox="1">
            <a:spLocks/>
          </p:cNvSpPr>
          <p:nvPr/>
        </p:nvSpPr>
        <p:spPr>
          <a:xfrm>
            <a:off x="271190" y="3449710"/>
            <a:ext cx="1427100" cy="390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 Medium"/>
              <a:buNone/>
              <a:defRPr sz="1400" b="0" i="0" u="none" strike="noStrike" cap="none">
                <a:solidFill>
                  <a:schemeClr val="dk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1pPr>
            <a:lvl2pPr marL="914400" marR="0" lvl="1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/>
            <a:r>
              <a:rPr lang="en-US" sz="2400" dirty="0">
                <a:hlinkClick r:id="rId4"/>
              </a:rPr>
              <a:t>EAGLE</a:t>
            </a:r>
            <a:endParaRPr lang="en-US" sz="2400" dirty="0"/>
          </a:p>
        </p:txBody>
      </p:sp>
      <p:sp>
        <p:nvSpPr>
          <p:cNvPr id="6" name="Google Shape;315;p50">
            <a:extLst>
              <a:ext uri="{FF2B5EF4-FFF2-40B4-BE49-F238E27FC236}">
                <a16:creationId xmlns:a16="http://schemas.microsoft.com/office/drawing/2014/main" id="{65A7005F-4E86-E3CB-B3AF-2E93CF1D732E}"/>
              </a:ext>
            </a:extLst>
          </p:cNvPr>
          <p:cNvSpPr txBox="1">
            <a:spLocks/>
          </p:cNvSpPr>
          <p:nvPr/>
        </p:nvSpPr>
        <p:spPr>
          <a:xfrm>
            <a:off x="271190" y="4107921"/>
            <a:ext cx="1654325" cy="390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 Medium"/>
              <a:buNone/>
              <a:defRPr sz="1400" b="0" i="0" u="none" strike="noStrike" cap="none">
                <a:solidFill>
                  <a:schemeClr val="dk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1pPr>
            <a:lvl2pPr marL="914400" marR="0" lvl="1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/>
            <a:r>
              <a:rPr lang="en-US" sz="2400" dirty="0">
                <a:hlinkClick r:id="rId5"/>
              </a:rPr>
              <a:t>CARABAO</a:t>
            </a:r>
            <a:endParaRPr lang="en-US" sz="2400" dirty="0"/>
          </a:p>
        </p:txBody>
      </p:sp>
      <p:sp>
        <p:nvSpPr>
          <p:cNvPr id="7" name="Google Shape;315;p50">
            <a:extLst>
              <a:ext uri="{FF2B5EF4-FFF2-40B4-BE49-F238E27FC236}">
                <a16:creationId xmlns:a16="http://schemas.microsoft.com/office/drawing/2014/main" id="{1CFDB2E8-063D-F45B-91C5-3A0269863C2A}"/>
              </a:ext>
            </a:extLst>
          </p:cNvPr>
          <p:cNvSpPr txBox="1">
            <a:spLocks/>
          </p:cNvSpPr>
          <p:nvPr/>
        </p:nvSpPr>
        <p:spPr>
          <a:xfrm>
            <a:off x="7476725" y="4082878"/>
            <a:ext cx="1771227" cy="390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 Medium"/>
              <a:buNone/>
              <a:defRPr sz="1400" b="0" i="0" u="none" strike="noStrike" cap="none">
                <a:solidFill>
                  <a:schemeClr val="dk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1pPr>
            <a:lvl2pPr marL="914400" marR="0" lvl="1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/>
            <a:r>
              <a:rPr lang="en-US" sz="2400" dirty="0">
                <a:hlinkClick r:id="rId6"/>
              </a:rPr>
              <a:t>TARSIER</a:t>
            </a:r>
            <a:endParaRPr lang="en-US" sz="2400" dirty="0"/>
          </a:p>
        </p:txBody>
      </p:sp>
      <p:sp>
        <p:nvSpPr>
          <p:cNvPr id="8" name="Google Shape;315;p50">
            <a:extLst>
              <a:ext uri="{FF2B5EF4-FFF2-40B4-BE49-F238E27FC236}">
                <a16:creationId xmlns:a16="http://schemas.microsoft.com/office/drawing/2014/main" id="{C1FA667A-0372-6B3C-2452-62613724E99D}"/>
              </a:ext>
            </a:extLst>
          </p:cNvPr>
          <p:cNvSpPr txBox="1">
            <a:spLocks/>
          </p:cNvSpPr>
          <p:nvPr/>
        </p:nvSpPr>
        <p:spPr>
          <a:xfrm>
            <a:off x="7423325" y="3498608"/>
            <a:ext cx="1878025" cy="390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 Medium"/>
              <a:buNone/>
              <a:defRPr sz="1400" b="0" i="0" u="none" strike="noStrike" cap="none">
                <a:solidFill>
                  <a:schemeClr val="dk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1pPr>
            <a:lvl2pPr marL="914400" marR="0" lvl="1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/>
            <a:r>
              <a:rPr lang="en-US" sz="2400" dirty="0">
                <a:hlinkClick r:id="rId7"/>
              </a:rPr>
              <a:t>CROCODILE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E259F2-D018-97BD-B013-C48B0E8ACC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904" y="1084000"/>
            <a:ext cx="2657221" cy="17519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EF43EB-0923-360E-0D51-B7B33BFE71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0886" y="1084558"/>
            <a:ext cx="2654789" cy="17674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993BD7-CD25-830E-ECB6-F9932A73F1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37945" y="1084001"/>
            <a:ext cx="2364477" cy="17680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904742-1C09-AE25-3D00-5AFD1CF09B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4125" y="2898518"/>
            <a:ext cx="3219560" cy="1815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99"/>
          <p:cNvSpPr txBox="1">
            <a:spLocks noGrp="1"/>
          </p:cNvSpPr>
          <p:nvPr>
            <p:ph type="title"/>
          </p:nvPr>
        </p:nvSpPr>
        <p:spPr>
          <a:xfrm>
            <a:off x="2308050" y="488108"/>
            <a:ext cx="452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BALL IS THIS?</a:t>
            </a:r>
            <a:endParaRPr dirty="0"/>
          </a:p>
        </p:txBody>
      </p:sp>
      <p:sp>
        <p:nvSpPr>
          <p:cNvPr id="1199" name="Google Shape;1199;p99"/>
          <p:cNvSpPr txBox="1">
            <a:spLocks noGrp="1"/>
          </p:cNvSpPr>
          <p:nvPr>
            <p:ph type="title" idx="2"/>
          </p:nvPr>
        </p:nvSpPr>
        <p:spPr>
          <a:xfrm>
            <a:off x="1585333" y="3871225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BASKETBALL</a:t>
            </a:r>
            <a:endParaRPr dirty="0"/>
          </a:p>
        </p:txBody>
      </p:sp>
      <p:sp>
        <p:nvSpPr>
          <p:cNvPr id="1201" name="Google Shape;1201;p99"/>
          <p:cNvSpPr txBox="1">
            <a:spLocks noGrp="1"/>
          </p:cNvSpPr>
          <p:nvPr>
            <p:ph type="title" idx="3"/>
          </p:nvPr>
        </p:nvSpPr>
        <p:spPr>
          <a:xfrm>
            <a:off x="3692581" y="3871225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SOCCER BALL</a:t>
            </a:r>
            <a:endParaRPr dirty="0"/>
          </a:p>
        </p:txBody>
      </p:sp>
      <p:sp>
        <p:nvSpPr>
          <p:cNvPr id="1203" name="Google Shape;1203;p99"/>
          <p:cNvSpPr txBox="1">
            <a:spLocks noGrp="1"/>
          </p:cNvSpPr>
          <p:nvPr>
            <p:ph type="title" idx="5"/>
          </p:nvPr>
        </p:nvSpPr>
        <p:spPr>
          <a:xfrm>
            <a:off x="5799829" y="3880642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BASEBALL</a:t>
            </a:r>
            <a:endParaRPr dirty="0"/>
          </a:p>
        </p:txBody>
      </p:sp>
      <p:sp>
        <p:nvSpPr>
          <p:cNvPr id="1205" name="Google Shape;1205;p99"/>
          <p:cNvSpPr txBox="1">
            <a:spLocks noGrp="1"/>
          </p:cNvSpPr>
          <p:nvPr>
            <p:ph type="title" idx="7"/>
          </p:nvPr>
        </p:nvSpPr>
        <p:spPr>
          <a:xfrm>
            <a:off x="1633621" y="4115425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TENNIS BALL</a:t>
            </a:r>
            <a:endParaRPr dirty="0"/>
          </a:p>
        </p:txBody>
      </p:sp>
      <p:sp>
        <p:nvSpPr>
          <p:cNvPr id="1207" name="Google Shape;1207;p99"/>
          <p:cNvSpPr txBox="1">
            <a:spLocks noGrp="1"/>
          </p:cNvSpPr>
          <p:nvPr>
            <p:ph type="title" idx="9"/>
          </p:nvPr>
        </p:nvSpPr>
        <p:spPr>
          <a:xfrm>
            <a:off x="3740869" y="4124842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RUGBY BALL</a:t>
            </a:r>
            <a:endParaRPr dirty="0"/>
          </a:p>
        </p:txBody>
      </p:sp>
      <p:sp>
        <p:nvSpPr>
          <p:cNvPr id="1209" name="Google Shape;1209;p99"/>
          <p:cNvSpPr txBox="1">
            <a:spLocks noGrp="1"/>
          </p:cNvSpPr>
          <p:nvPr>
            <p:ph type="title" idx="14"/>
          </p:nvPr>
        </p:nvSpPr>
        <p:spPr>
          <a:xfrm>
            <a:off x="5881500" y="4115425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BADMINTON</a:t>
            </a:r>
            <a:endParaRPr dirty="0"/>
          </a:p>
        </p:txBody>
      </p:sp>
      <p:pic>
        <p:nvPicPr>
          <p:cNvPr id="1211" name="Google Shape;1211;p9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-5400000">
            <a:off x="665400" y="48137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596E57-D733-603C-79EF-5B6F8A3F3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2434" y="963434"/>
            <a:ext cx="3450427" cy="2654174"/>
          </a:xfrm>
          <a:prstGeom prst="rect">
            <a:avLst/>
          </a:prstGeom>
        </p:spPr>
      </p:pic>
      <p:sp>
        <p:nvSpPr>
          <p:cNvPr id="15" name="Google Shape;1199;p99">
            <a:extLst>
              <a:ext uri="{FF2B5EF4-FFF2-40B4-BE49-F238E27FC236}">
                <a16:creationId xmlns:a16="http://schemas.microsoft.com/office/drawing/2014/main" id="{DA2BDE49-5213-3E35-7A90-54FBB77BF2CC}"/>
              </a:ext>
            </a:extLst>
          </p:cNvPr>
          <p:cNvSpPr txBox="1">
            <a:spLocks/>
          </p:cNvSpPr>
          <p:nvPr/>
        </p:nvSpPr>
        <p:spPr>
          <a:xfrm>
            <a:off x="1592785" y="3627025"/>
            <a:ext cx="19089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oncert One"/>
              <a:buNone/>
              <a:defRPr sz="1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VOLLEYBALL</a:t>
            </a:r>
          </a:p>
        </p:txBody>
      </p:sp>
      <p:sp>
        <p:nvSpPr>
          <p:cNvPr id="16" name="Google Shape;1199;p99">
            <a:extLst>
              <a:ext uri="{FF2B5EF4-FFF2-40B4-BE49-F238E27FC236}">
                <a16:creationId xmlns:a16="http://schemas.microsoft.com/office/drawing/2014/main" id="{7BDCA98B-104D-F40F-4E4F-CFD3F9A42AC5}"/>
              </a:ext>
            </a:extLst>
          </p:cNvPr>
          <p:cNvSpPr txBox="1">
            <a:spLocks noGrp="1"/>
          </p:cNvSpPr>
          <p:nvPr/>
        </p:nvSpPr>
        <p:spPr>
          <a:xfrm>
            <a:off x="3617550" y="3627025"/>
            <a:ext cx="19089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oncert One"/>
              <a:buNone/>
              <a:defRPr sz="1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GOLF</a:t>
            </a:r>
            <a:endParaRPr dirty="0"/>
          </a:p>
        </p:txBody>
      </p:sp>
      <p:sp>
        <p:nvSpPr>
          <p:cNvPr id="17" name="Google Shape;1207;p99">
            <a:extLst>
              <a:ext uri="{FF2B5EF4-FFF2-40B4-BE49-F238E27FC236}">
                <a16:creationId xmlns:a16="http://schemas.microsoft.com/office/drawing/2014/main" id="{675C0769-B129-9784-5FA8-83F0CFC57933}"/>
              </a:ext>
            </a:extLst>
          </p:cNvPr>
          <p:cNvSpPr txBox="1">
            <a:spLocks noGrp="1"/>
          </p:cNvSpPr>
          <p:nvPr/>
        </p:nvSpPr>
        <p:spPr>
          <a:xfrm>
            <a:off x="5799829" y="3636442"/>
            <a:ext cx="19089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oncert One"/>
              <a:buNone/>
              <a:defRPr sz="1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BILLIARD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103"/>
          <p:cNvSpPr txBox="1">
            <a:spLocks noGrp="1"/>
          </p:cNvSpPr>
          <p:nvPr>
            <p:ph type="title"/>
          </p:nvPr>
        </p:nvSpPr>
        <p:spPr>
          <a:xfrm>
            <a:off x="615462" y="469215"/>
            <a:ext cx="3780129" cy="466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SPORT IS THIS?</a:t>
            </a:r>
            <a:endParaRPr dirty="0"/>
          </a:p>
        </p:txBody>
      </p:sp>
      <p:pic>
        <p:nvPicPr>
          <p:cNvPr id="1327" name="Google Shape;1327;p103"/>
          <p:cNvPicPr preferRelativeResize="0"/>
          <p:nvPr/>
        </p:nvPicPr>
        <p:blipFill rotWithShape="1">
          <a:blip r:embed="rId3">
            <a:alphaModFix amt="71000"/>
          </a:blip>
          <a:srcRect l="101333" r="59578"/>
          <a:stretch/>
        </p:blipFill>
        <p:spPr>
          <a:xfrm rot="5400036" flipH="1">
            <a:off x="6178300" y="2126091"/>
            <a:ext cx="1119076" cy="758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3E2610-87E1-7D18-FF28-EF5F4B04B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291" y="935365"/>
            <a:ext cx="3351416" cy="1878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4E0B80-1666-5EBC-34FD-C41E733C15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485" y="2813740"/>
            <a:ext cx="2941027" cy="20109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A4529A-30ED-7E34-7A68-F63F8BC700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9807" y="609892"/>
            <a:ext cx="2549769" cy="16998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8C45D4-029A-48D8-7C95-EC985A4946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9807" y="2853405"/>
            <a:ext cx="2383694" cy="1584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532808-F625-7858-B4C6-2FC77D1F27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0869" y="1979734"/>
            <a:ext cx="1708504" cy="2502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CC9C8-CD32-CF5A-D16E-4EE0C66E0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CD88AF3-053E-F549-D356-138377C58F63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1002325" y="711175"/>
            <a:ext cx="2919044" cy="549600"/>
          </a:xfrm>
        </p:spPr>
        <p:txBody>
          <a:bodyPr/>
          <a:lstStyle/>
          <a:p>
            <a:r>
              <a:rPr lang="en-TW" dirty="0"/>
              <a:t>THEY EAT USING?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24DEF5-3160-3119-7BC3-CDE6354FD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075" y="528975"/>
            <a:ext cx="2705100" cy="1841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011B68-0649-1FC5-0AAE-97A448F13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06" y="1451608"/>
            <a:ext cx="3549093" cy="2619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E29270-CBE9-3467-2196-B633A83073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6407" y="2555486"/>
            <a:ext cx="2093469" cy="203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4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107"/>
          <p:cNvSpPr txBox="1">
            <a:spLocks noGrp="1"/>
          </p:cNvSpPr>
          <p:nvPr>
            <p:ph type="title"/>
          </p:nvPr>
        </p:nvSpPr>
        <p:spPr>
          <a:xfrm>
            <a:off x="1761600" y="456198"/>
            <a:ext cx="562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FOOD</a:t>
            </a:r>
            <a:endParaRPr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7D519A-03D6-743A-3A94-AC8AC0920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907" y="1449650"/>
            <a:ext cx="4095411" cy="230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A2D296-1F77-DBD1-F8DB-C3AE71A22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4318" y="1115542"/>
            <a:ext cx="3152240" cy="31522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Google Shape;1446;p108"/>
          <p:cNvSpPr txBox="1">
            <a:spLocks noGrp="1"/>
          </p:cNvSpPr>
          <p:nvPr>
            <p:ph type="title" idx="4"/>
          </p:nvPr>
        </p:nvSpPr>
        <p:spPr>
          <a:xfrm>
            <a:off x="649013" y="547739"/>
            <a:ext cx="2666700" cy="5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hlinkClick r:id="rId3"/>
              </a:rPr>
              <a:t>FILIPINO FOOD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675D74-52BE-5B63-97D5-81774B42E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833" y="1117440"/>
            <a:ext cx="3382118" cy="15263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C9C1F2-C81B-2215-509A-7DD8414850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792" y="2719518"/>
            <a:ext cx="2763382" cy="20708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094DA4-B364-EA0C-DDE4-35BCCB7CCC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8086" y="547739"/>
            <a:ext cx="3031323" cy="3021938"/>
          </a:xfrm>
          <a:prstGeom prst="rect">
            <a:avLst/>
          </a:prstGeom>
        </p:spPr>
      </p:pic>
      <p:sp>
        <p:nvSpPr>
          <p:cNvPr id="13" name="Google Shape;1446;p108">
            <a:extLst>
              <a:ext uri="{FF2B5EF4-FFF2-40B4-BE49-F238E27FC236}">
                <a16:creationId xmlns:a16="http://schemas.microsoft.com/office/drawing/2014/main" id="{5FF08FE3-AE67-4B3F-AC50-077247363592}"/>
              </a:ext>
            </a:extLst>
          </p:cNvPr>
          <p:cNvSpPr txBox="1">
            <a:spLocks noGrp="1"/>
          </p:cNvSpPr>
          <p:nvPr/>
        </p:nvSpPr>
        <p:spPr>
          <a:xfrm>
            <a:off x="5325508" y="3807708"/>
            <a:ext cx="2666700" cy="5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    </a:t>
            </a:r>
            <a:r>
              <a:rPr lang="en" dirty="0">
                <a:hlinkClick r:id="rId7"/>
              </a:rPr>
              <a:t>LECHON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02D65-0631-D3DF-6321-F557CCD9B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6168C0-AA1E-6083-9E6E-678653F74C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3BEB06-1124-3292-2BF5-75234C59677F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1FA97A1-D1F8-4167-7A3F-B7D044A1FD9B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B8A88BD-1E8F-7DC1-66BD-1EC83324BBBC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365308" y="307649"/>
            <a:ext cx="2666700" cy="549600"/>
          </a:xfrm>
        </p:spPr>
        <p:txBody>
          <a:bodyPr/>
          <a:lstStyle/>
          <a:p>
            <a:r>
              <a:rPr lang="en-TW" dirty="0">
                <a:hlinkClick r:id="rId2"/>
              </a:rPr>
              <a:t>PLACES IN THE PHILIPPINES</a:t>
            </a:r>
            <a:endParaRPr lang="en-TW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A78163-2549-18A0-D776-B0CCFB40A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656" y="0"/>
            <a:ext cx="3895344" cy="2596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47A90C-627E-B6A0-DB6F-BC5F3D30F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1761" y="2596003"/>
            <a:ext cx="4572000" cy="24466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FCE93D-B556-BDF3-7892-F55F0FF1A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5203" y="-41869"/>
            <a:ext cx="2697354" cy="17982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307E56-EB78-C0F7-3E6A-A83A3A59A5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6990" y="1189562"/>
            <a:ext cx="3539609" cy="25042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1A0B61-0D3D-F1EC-94EC-ABCC9BC2A4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6239" y="2567244"/>
            <a:ext cx="3756318" cy="250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68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109"/>
          <p:cNvSpPr txBox="1">
            <a:spLocks noGrp="1"/>
          </p:cNvSpPr>
          <p:nvPr>
            <p:ph type="title"/>
          </p:nvPr>
        </p:nvSpPr>
        <p:spPr>
          <a:xfrm>
            <a:off x="935881" y="465696"/>
            <a:ext cx="2802600" cy="7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pic>
        <p:nvPicPr>
          <p:cNvPr id="1457" name="Google Shape;1457;p10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-5400000">
            <a:off x="5989875" y="490898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8" name="Google Shape;1458;p10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-5400000">
            <a:off x="6542325" y="490898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9" name="Google Shape;1459;p10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-5400000">
            <a:off x="7085250" y="490898"/>
            <a:ext cx="2036850" cy="8102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60" name="Google Shape;1460;p109"/>
          <p:cNvGrpSpPr/>
          <p:nvPr/>
        </p:nvGrpSpPr>
        <p:grpSpPr>
          <a:xfrm>
            <a:off x="7400159" y="291277"/>
            <a:ext cx="282068" cy="274480"/>
            <a:chOff x="7400159" y="291277"/>
            <a:chExt cx="282068" cy="274480"/>
          </a:xfrm>
        </p:grpSpPr>
        <p:sp>
          <p:nvSpPr>
            <p:cNvPr id="1461" name="Google Shape;1461;p109"/>
            <p:cNvSpPr/>
            <p:nvPr/>
          </p:nvSpPr>
          <p:spPr>
            <a:xfrm>
              <a:off x="7613904" y="322889"/>
              <a:ext cx="37563" cy="33951"/>
            </a:xfrm>
            <a:custGeom>
              <a:avLst/>
              <a:gdLst/>
              <a:ahLst/>
              <a:cxnLst/>
              <a:rect l="l" t="t" r="r" b="b"/>
              <a:pathLst>
                <a:path w="10118" h="9145" extrusionOk="0">
                  <a:moveTo>
                    <a:pt x="4732" y="2689"/>
                  </a:moveTo>
                  <a:cubicBezTo>
                    <a:pt x="5672" y="2689"/>
                    <a:pt x="6415" y="3023"/>
                    <a:pt x="6839" y="3655"/>
                  </a:cubicBezTo>
                  <a:cubicBezTo>
                    <a:pt x="7264" y="4290"/>
                    <a:pt x="7264" y="5087"/>
                    <a:pt x="6844" y="5689"/>
                  </a:cubicBezTo>
                  <a:cubicBezTo>
                    <a:pt x="6470" y="6224"/>
                    <a:pt x="5776" y="6456"/>
                    <a:pt x="5101" y="6456"/>
                  </a:cubicBezTo>
                  <a:cubicBezTo>
                    <a:pt x="4845" y="6456"/>
                    <a:pt x="4592" y="6422"/>
                    <a:pt x="4360" y="6360"/>
                  </a:cubicBezTo>
                  <a:cubicBezTo>
                    <a:pt x="3875" y="6230"/>
                    <a:pt x="3050" y="5864"/>
                    <a:pt x="2967" y="4881"/>
                  </a:cubicBezTo>
                  <a:cubicBezTo>
                    <a:pt x="2822" y="3159"/>
                    <a:pt x="3572" y="2847"/>
                    <a:pt x="3691" y="2811"/>
                  </a:cubicBezTo>
                  <a:cubicBezTo>
                    <a:pt x="4033" y="2733"/>
                    <a:pt x="4381" y="2692"/>
                    <a:pt x="4732" y="2689"/>
                  </a:cubicBezTo>
                  <a:close/>
                  <a:moveTo>
                    <a:pt x="4732" y="0"/>
                  </a:moveTo>
                  <a:cubicBezTo>
                    <a:pt x="4218" y="0"/>
                    <a:pt x="3682" y="59"/>
                    <a:pt x="3132" y="180"/>
                  </a:cubicBezTo>
                  <a:cubicBezTo>
                    <a:pt x="2023" y="407"/>
                    <a:pt x="1" y="1730"/>
                    <a:pt x="286" y="5108"/>
                  </a:cubicBezTo>
                  <a:cubicBezTo>
                    <a:pt x="445" y="6966"/>
                    <a:pt x="1737" y="8441"/>
                    <a:pt x="3662" y="8956"/>
                  </a:cubicBezTo>
                  <a:cubicBezTo>
                    <a:pt x="4126" y="9082"/>
                    <a:pt x="4604" y="9145"/>
                    <a:pt x="5085" y="9145"/>
                  </a:cubicBezTo>
                  <a:cubicBezTo>
                    <a:pt x="6686" y="9145"/>
                    <a:pt x="8199" y="8443"/>
                    <a:pt x="9050" y="7226"/>
                  </a:cubicBezTo>
                  <a:cubicBezTo>
                    <a:pt x="10107" y="5710"/>
                    <a:pt x="10118" y="3722"/>
                    <a:pt x="9076" y="2163"/>
                  </a:cubicBezTo>
                  <a:cubicBezTo>
                    <a:pt x="8138" y="758"/>
                    <a:pt x="6574" y="0"/>
                    <a:pt x="47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09"/>
            <p:cNvSpPr/>
            <p:nvPr/>
          </p:nvSpPr>
          <p:spPr>
            <a:xfrm>
              <a:off x="7454520" y="344442"/>
              <a:ext cx="180320" cy="168978"/>
            </a:xfrm>
            <a:custGeom>
              <a:avLst/>
              <a:gdLst/>
              <a:ahLst/>
              <a:cxnLst/>
              <a:rect l="l" t="t" r="r" b="b"/>
              <a:pathLst>
                <a:path w="48571" h="45516" extrusionOk="0">
                  <a:moveTo>
                    <a:pt x="23895" y="2651"/>
                  </a:moveTo>
                  <a:cubicBezTo>
                    <a:pt x="25170" y="2651"/>
                    <a:pt x="26002" y="2785"/>
                    <a:pt x="26138" y="2811"/>
                  </a:cubicBezTo>
                  <a:cubicBezTo>
                    <a:pt x="26199" y="2822"/>
                    <a:pt x="26260" y="2829"/>
                    <a:pt x="26322" y="2831"/>
                  </a:cubicBezTo>
                  <a:cubicBezTo>
                    <a:pt x="31983" y="3067"/>
                    <a:pt x="36907" y="6166"/>
                    <a:pt x="41377" y="12305"/>
                  </a:cubicBezTo>
                  <a:cubicBezTo>
                    <a:pt x="44043" y="15967"/>
                    <a:pt x="45712" y="23481"/>
                    <a:pt x="43562" y="30198"/>
                  </a:cubicBezTo>
                  <a:cubicBezTo>
                    <a:pt x="42330" y="34042"/>
                    <a:pt x="39326" y="39138"/>
                    <a:pt x="32011" y="41576"/>
                  </a:cubicBezTo>
                  <a:cubicBezTo>
                    <a:pt x="29553" y="42395"/>
                    <a:pt x="26996" y="42791"/>
                    <a:pt x="24471" y="42791"/>
                  </a:cubicBezTo>
                  <a:cubicBezTo>
                    <a:pt x="18646" y="42791"/>
                    <a:pt x="12991" y="40683"/>
                    <a:pt x="9109" y="36799"/>
                  </a:cubicBezTo>
                  <a:cubicBezTo>
                    <a:pt x="4202" y="31892"/>
                    <a:pt x="2850" y="25142"/>
                    <a:pt x="5302" y="17790"/>
                  </a:cubicBezTo>
                  <a:cubicBezTo>
                    <a:pt x="9804" y="4277"/>
                    <a:pt x="19492" y="2651"/>
                    <a:pt x="23895" y="2651"/>
                  </a:cubicBezTo>
                  <a:close/>
                  <a:moveTo>
                    <a:pt x="24154" y="0"/>
                  </a:moveTo>
                  <a:cubicBezTo>
                    <a:pt x="19138" y="0"/>
                    <a:pt x="7804" y="1774"/>
                    <a:pt x="2751" y="16939"/>
                  </a:cubicBezTo>
                  <a:cubicBezTo>
                    <a:pt x="1" y="25187"/>
                    <a:pt x="1625" y="33120"/>
                    <a:pt x="7205" y="38700"/>
                  </a:cubicBezTo>
                  <a:cubicBezTo>
                    <a:pt x="11640" y="43135"/>
                    <a:pt x="17868" y="45515"/>
                    <a:pt x="24352" y="45515"/>
                  </a:cubicBezTo>
                  <a:cubicBezTo>
                    <a:pt x="27245" y="45511"/>
                    <a:pt x="30119" y="45043"/>
                    <a:pt x="32862" y="44127"/>
                  </a:cubicBezTo>
                  <a:cubicBezTo>
                    <a:pt x="41247" y="41331"/>
                    <a:pt x="44701" y="35456"/>
                    <a:pt x="46124" y="31017"/>
                  </a:cubicBezTo>
                  <a:cubicBezTo>
                    <a:pt x="48571" y="23377"/>
                    <a:pt x="46683" y="15025"/>
                    <a:pt x="43551" y="10724"/>
                  </a:cubicBezTo>
                  <a:cubicBezTo>
                    <a:pt x="38657" y="3998"/>
                    <a:pt x="32923" y="440"/>
                    <a:pt x="26509" y="148"/>
                  </a:cubicBezTo>
                  <a:cubicBezTo>
                    <a:pt x="26217" y="105"/>
                    <a:pt x="25371" y="0"/>
                    <a:pt x="24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09"/>
            <p:cNvSpPr/>
            <p:nvPr/>
          </p:nvSpPr>
          <p:spPr>
            <a:xfrm>
              <a:off x="7400159" y="291277"/>
              <a:ext cx="282068" cy="274480"/>
            </a:xfrm>
            <a:custGeom>
              <a:avLst/>
              <a:gdLst/>
              <a:ahLst/>
              <a:cxnLst/>
              <a:rect l="l" t="t" r="r" b="b"/>
              <a:pathLst>
                <a:path w="75978" h="73934" extrusionOk="0">
                  <a:moveTo>
                    <a:pt x="51311" y="2690"/>
                  </a:moveTo>
                  <a:cubicBezTo>
                    <a:pt x="58159" y="2690"/>
                    <a:pt x="63248" y="2796"/>
                    <a:pt x="64173" y="3076"/>
                  </a:cubicBezTo>
                  <a:lnTo>
                    <a:pt x="64440" y="3172"/>
                  </a:lnTo>
                  <a:cubicBezTo>
                    <a:pt x="67188" y="4144"/>
                    <a:pt x="71341" y="5612"/>
                    <a:pt x="72270" y="15103"/>
                  </a:cubicBezTo>
                  <a:cubicBezTo>
                    <a:pt x="73297" y="25545"/>
                    <a:pt x="72277" y="55362"/>
                    <a:pt x="72266" y="55661"/>
                  </a:cubicBezTo>
                  <a:cubicBezTo>
                    <a:pt x="72266" y="55697"/>
                    <a:pt x="72266" y="55731"/>
                    <a:pt x="72266" y="55767"/>
                  </a:cubicBezTo>
                  <a:lnTo>
                    <a:pt x="72266" y="55767"/>
                  </a:lnTo>
                  <a:cubicBezTo>
                    <a:pt x="72272" y="55893"/>
                    <a:pt x="72716" y="68241"/>
                    <a:pt x="64340" y="70062"/>
                  </a:cubicBezTo>
                  <a:cubicBezTo>
                    <a:pt x="60094" y="70985"/>
                    <a:pt x="49624" y="71238"/>
                    <a:pt x="39431" y="71238"/>
                  </a:cubicBezTo>
                  <a:cubicBezTo>
                    <a:pt x="27873" y="71238"/>
                    <a:pt x="16671" y="70913"/>
                    <a:pt x="15296" y="70872"/>
                  </a:cubicBezTo>
                  <a:cubicBezTo>
                    <a:pt x="14232" y="70601"/>
                    <a:pt x="5741" y="68167"/>
                    <a:pt x="4325" y="59665"/>
                  </a:cubicBezTo>
                  <a:cubicBezTo>
                    <a:pt x="2701" y="49914"/>
                    <a:pt x="5564" y="12942"/>
                    <a:pt x="5592" y="12570"/>
                  </a:cubicBezTo>
                  <a:cubicBezTo>
                    <a:pt x="5594" y="12535"/>
                    <a:pt x="5596" y="12500"/>
                    <a:pt x="5596" y="12464"/>
                  </a:cubicBezTo>
                  <a:cubicBezTo>
                    <a:pt x="5596" y="12093"/>
                    <a:pt x="5733" y="3384"/>
                    <a:pt x="17444" y="3154"/>
                  </a:cubicBezTo>
                  <a:cubicBezTo>
                    <a:pt x="27462" y="2917"/>
                    <a:pt x="41275" y="2690"/>
                    <a:pt x="51311" y="2690"/>
                  </a:cubicBezTo>
                  <a:close/>
                  <a:moveTo>
                    <a:pt x="50310" y="1"/>
                  </a:moveTo>
                  <a:cubicBezTo>
                    <a:pt x="38047" y="1"/>
                    <a:pt x="21993" y="358"/>
                    <a:pt x="17388" y="467"/>
                  </a:cubicBezTo>
                  <a:cubicBezTo>
                    <a:pt x="3702" y="735"/>
                    <a:pt x="2950" y="11351"/>
                    <a:pt x="2909" y="12384"/>
                  </a:cubicBezTo>
                  <a:cubicBezTo>
                    <a:pt x="2764" y="14246"/>
                    <a:pt x="1" y="50083"/>
                    <a:pt x="1672" y="60107"/>
                  </a:cubicBezTo>
                  <a:cubicBezTo>
                    <a:pt x="3472" y="70906"/>
                    <a:pt x="14362" y="73423"/>
                    <a:pt x="14826" y="73524"/>
                  </a:cubicBezTo>
                  <a:cubicBezTo>
                    <a:pt x="14908" y="73542"/>
                    <a:pt x="14990" y="73552"/>
                    <a:pt x="15073" y="73555"/>
                  </a:cubicBezTo>
                  <a:cubicBezTo>
                    <a:pt x="15947" y="73583"/>
                    <a:pt x="27362" y="73934"/>
                    <a:pt x="39277" y="73934"/>
                  </a:cubicBezTo>
                  <a:cubicBezTo>
                    <a:pt x="49654" y="73934"/>
                    <a:pt x="60414" y="73667"/>
                    <a:pt x="64912" y="72691"/>
                  </a:cubicBezTo>
                  <a:cubicBezTo>
                    <a:pt x="75278" y="70436"/>
                    <a:pt x="74997" y="56852"/>
                    <a:pt x="74953" y="55704"/>
                  </a:cubicBezTo>
                  <a:cubicBezTo>
                    <a:pt x="75018" y="53883"/>
                    <a:pt x="75978" y="25344"/>
                    <a:pt x="74949" y="14839"/>
                  </a:cubicBezTo>
                  <a:cubicBezTo>
                    <a:pt x="73849" y="3648"/>
                    <a:pt x="68314" y="1688"/>
                    <a:pt x="65338" y="636"/>
                  </a:cubicBezTo>
                  <a:lnTo>
                    <a:pt x="65081" y="545"/>
                  </a:lnTo>
                  <a:cubicBezTo>
                    <a:pt x="63935" y="135"/>
                    <a:pt x="57837" y="1"/>
                    <a:pt x="50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4" name="Google Shape;1464;p109"/>
          <p:cNvGrpSpPr/>
          <p:nvPr/>
        </p:nvGrpSpPr>
        <p:grpSpPr>
          <a:xfrm>
            <a:off x="7953799" y="283851"/>
            <a:ext cx="299752" cy="289321"/>
            <a:chOff x="4958324" y="-1574249"/>
            <a:chExt cx="299752" cy="289321"/>
          </a:xfrm>
        </p:grpSpPr>
        <p:sp>
          <p:nvSpPr>
            <p:cNvPr id="1465" name="Google Shape;1465;p109"/>
            <p:cNvSpPr/>
            <p:nvPr/>
          </p:nvSpPr>
          <p:spPr>
            <a:xfrm>
              <a:off x="4958324" y="-1485711"/>
              <a:ext cx="78260" cy="196774"/>
            </a:xfrm>
            <a:custGeom>
              <a:avLst/>
              <a:gdLst/>
              <a:ahLst/>
              <a:cxnLst/>
              <a:rect l="l" t="t" r="r" b="b"/>
              <a:pathLst>
                <a:path w="21080" h="53003" extrusionOk="0">
                  <a:moveTo>
                    <a:pt x="10803" y="2702"/>
                  </a:moveTo>
                  <a:cubicBezTo>
                    <a:pt x="13638" y="2702"/>
                    <a:pt x="16471" y="2813"/>
                    <a:pt x="17822" y="2968"/>
                  </a:cubicBezTo>
                  <a:cubicBezTo>
                    <a:pt x="18570" y="8401"/>
                    <a:pt x="17918" y="43933"/>
                    <a:pt x="17543" y="49230"/>
                  </a:cubicBezTo>
                  <a:cubicBezTo>
                    <a:pt x="16166" y="49949"/>
                    <a:pt x="10952" y="50301"/>
                    <a:pt x="7064" y="50301"/>
                  </a:cubicBezTo>
                  <a:cubicBezTo>
                    <a:pt x="5412" y="50301"/>
                    <a:pt x="3999" y="50237"/>
                    <a:pt x="3223" y="50111"/>
                  </a:cubicBezTo>
                  <a:cubicBezTo>
                    <a:pt x="2631" y="45726"/>
                    <a:pt x="3039" y="19747"/>
                    <a:pt x="3467" y="3176"/>
                  </a:cubicBezTo>
                  <a:cubicBezTo>
                    <a:pt x="4671" y="2832"/>
                    <a:pt x="7739" y="2702"/>
                    <a:pt x="10803" y="2702"/>
                  </a:cubicBezTo>
                  <a:close/>
                  <a:moveTo>
                    <a:pt x="10587" y="0"/>
                  </a:moveTo>
                  <a:cubicBezTo>
                    <a:pt x="6701" y="0"/>
                    <a:pt x="2739" y="267"/>
                    <a:pt x="1553" y="1121"/>
                  </a:cubicBezTo>
                  <a:cubicBezTo>
                    <a:pt x="910" y="1582"/>
                    <a:pt x="802" y="2174"/>
                    <a:pt x="793" y="2483"/>
                  </a:cubicBezTo>
                  <a:cubicBezTo>
                    <a:pt x="789" y="2676"/>
                    <a:pt x="477" y="14625"/>
                    <a:pt x="323" y="26522"/>
                  </a:cubicBezTo>
                  <a:cubicBezTo>
                    <a:pt x="0" y="51382"/>
                    <a:pt x="553" y="51751"/>
                    <a:pt x="1393" y="52311"/>
                  </a:cubicBezTo>
                  <a:cubicBezTo>
                    <a:pt x="2088" y="52775"/>
                    <a:pt x="4600" y="53002"/>
                    <a:pt x="7543" y="53002"/>
                  </a:cubicBezTo>
                  <a:cubicBezTo>
                    <a:pt x="11735" y="53002"/>
                    <a:pt x="16803" y="52539"/>
                    <a:pt x="18721" y="51631"/>
                  </a:cubicBezTo>
                  <a:cubicBezTo>
                    <a:pt x="19841" y="51101"/>
                    <a:pt x="20137" y="50378"/>
                    <a:pt x="20189" y="49862"/>
                  </a:cubicBezTo>
                  <a:cubicBezTo>
                    <a:pt x="20300" y="48745"/>
                    <a:pt x="20638" y="36863"/>
                    <a:pt x="20785" y="25147"/>
                  </a:cubicBezTo>
                  <a:cubicBezTo>
                    <a:pt x="21079" y="1065"/>
                    <a:pt x="20506" y="887"/>
                    <a:pt x="19245" y="500"/>
                  </a:cubicBezTo>
                  <a:cubicBezTo>
                    <a:pt x="18551" y="286"/>
                    <a:pt x="14610" y="0"/>
                    <a:pt x="105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109"/>
            <p:cNvSpPr/>
            <p:nvPr/>
          </p:nvSpPr>
          <p:spPr>
            <a:xfrm>
              <a:off x="4958643" y="-1574249"/>
              <a:ext cx="75995" cy="74573"/>
            </a:xfrm>
            <a:custGeom>
              <a:avLst/>
              <a:gdLst/>
              <a:ahLst/>
              <a:cxnLst/>
              <a:rect l="l" t="t" r="r" b="b"/>
              <a:pathLst>
                <a:path w="20470" h="20087" extrusionOk="0">
                  <a:moveTo>
                    <a:pt x="10338" y="2694"/>
                  </a:moveTo>
                  <a:cubicBezTo>
                    <a:pt x="11722" y="2694"/>
                    <a:pt x="13985" y="2941"/>
                    <a:pt x="15612" y="4358"/>
                  </a:cubicBezTo>
                  <a:cubicBezTo>
                    <a:pt x="16844" y="5432"/>
                    <a:pt x="17516" y="7039"/>
                    <a:pt x="17609" y="9135"/>
                  </a:cubicBezTo>
                  <a:cubicBezTo>
                    <a:pt x="17739" y="12050"/>
                    <a:pt x="16316" y="14796"/>
                    <a:pt x="13895" y="16296"/>
                  </a:cubicBezTo>
                  <a:cubicBezTo>
                    <a:pt x="12720" y="17026"/>
                    <a:pt x="11421" y="17392"/>
                    <a:pt x="10126" y="17392"/>
                  </a:cubicBezTo>
                  <a:cubicBezTo>
                    <a:pt x="8969" y="17392"/>
                    <a:pt x="7815" y="17100"/>
                    <a:pt x="6755" y="16515"/>
                  </a:cubicBezTo>
                  <a:cubicBezTo>
                    <a:pt x="2054" y="13917"/>
                    <a:pt x="3416" y="8016"/>
                    <a:pt x="3617" y="7247"/>
                  </a:cubicBezTo>
                  <a:cubicBezTo>
                    <a:pt x="4258" y="5800"/>
                    <a:pt x="6601" y="2994"/>
                    <a:pt x="9362" y="2736"/>
                  </a:cubicBezTo>
                  <a:cubicBezTo>
                    <a:pt x="9579" y="2716"/>
                    <a:pt x="9918" y="2694"/>
                    <a:pt x="10338" y="2694"/>
                  </a:cubicBezTo>
                  <a:close/>
                  <a:moveTo>
                    <a:pt x="10378" y="1"/>
                  </a:moveTo>
                  <a:cubicBezTo>
                    <a:pt x="9872" y="1"/>
                    <a:pt x="9440" y="28"/>
                    <a:pt x="9113" y="59"/>
                  </a:cubicBezTo>
                  <a:cubicBezTo>
                    <a:pt x="5226" y="421"/>
                    <a:pt x="2088" y="3918"/>
                    <a:pt x="1101" y="6285"/>
                  </a:cubicBezTo>
                  <a:cubicBezTo>
                    <a:pt x="1082" y="6333"/>
                    <a:pt x="1064" y="6381"/>
                    <a:pt x="1051" y="6430"/>
                  </a:cubicBezTo>
                  <a:cubicBezTo>
                    <a:pt x="189" y="9417"/>
                    <a:pt x="1" y="15857"/>
                    <a:pt x="5454" y="18869"/>
                  </a:cubicBezTo>
                  <a:cubicBezTo>
                    <a:pt x="6926" y="19681"/>
                    <a:pt x="8524" y="20086"/>
                    <a:pt x="10125" y="20086"/>
                  </a:cubicBezTo>
                  <a:cubicBezTo>
                    <a:pt x="11909" y="20086"/>
                    <a:pt x="13698" y="19584"/>
                    <a:pt x="15311" y="18581"/>
                  </a:cubicBezTo>
                  <a:cubicBezTo>
                    <a:pt x="18559" y="16567"/>
                    <a:pt x="20469" y="12901"/>
                    <a:pt x="20296" y="9014"/>
                  </a:cubicBezTo>
                  <a:cubicBezTo>
                    <a:pt x="20168" y="6155"/>
                    <a:pt x="19185" y="3905"/>
                    <a:pt x="17379" y="2331"/>
                  </a:cubicBezTo>
                  <a:cubicBezTo>
                    <a:pt x="15138" y="378"/>
                    <a:pt x="12253" y="1"/>
                    <a:pt x="103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09"/>
            <p:cNvSpPr/>
            <p:nvPr/>
          </p:nvSpPr>
          <p:spPr>
            <a:xfrm>
              <a:off x="5065913" y="-1485244"/>
              <a:ext cx="192163" cy="200315"/>
            </a:xfrm>
            <a:custGeom>
              <a:avLst/>
              <a:gdLst/>
              <a:ahLst/>
              <a:cxnLst/>
              <a:rect l="l" t="t" r="r" b="b"/>
              <a:pathLst>
                <a:path w="51761" h="53957" extrusionOk="0">
                  <a:moveTo>
                    <a:pt x="31818" y="2691"/>
                  </a:moveTo>
                  <a:cubicBezTo>
                    <a:pt x="32135" y="2691"/>
                    <a:pt x="32436" y="2707"/>
                    <a:pt x="32723" y="2740"/>
                  </a:cubicBezTo>
                  <a:cubicBezTo>
                    <a:pt x="39473" y="3507"/>
                    <a:pt x="45937" y="6151"/>
                    <a:pt x="47520" y="20194"/>
                  </a:cubicBezTo>
                  <a:cubicBezTo>
                    <a:pt x="48960" y="32928"/>
                    <a:pt x="47715" y="48370"/>
                    <a:pt x="47548" y="50343"/>
                  </a:cubicBezTo>
                  <a:lnTo>
                    <a:pt x="47546" y="50343"/>
                  </a:lnTo>
                  <a:cubicBezTo>
                    <a:pt x="47281" y="50567"/>
                    <a:pt x="46160" y="51267"/>
                    <a:pt x="42466" y="51267"/>
                  </a:cubicBezTo>
                  <a:cubicBezTo>
                    <a:pt x="42138" y="51267"/>
                    <a:pt x="41791" y="51262"/>
                    <a:pt x="41422" y="51250"/>
                  </a:cubicBezTo>
                  <a:cubicBezTo>
                    <a:pt x="36855" y="51098"/>
                    <a:pt x="35584" y="50784"/>
                    <a:pt x="35339" y="50568"/>
                  </a:cubicBezTo>
                  <a:cubicBezTo>
                    <a:pt x="35302" y="50503"/>
                    <a:pt x="35257" y="50260"/>
                    <a:pt x="35226" y="50106"/>
                  </a:cubicBezTo>
                  <a:cubicBezTo>
                    <a:pt x="35203" y="49775"/>
                    <a:pt x="35326" y="48166"/>
                    <a:pt x="35458" y="46464"/>
                  </a:cubicBezTo>
                  <a:cubicBezTo>
                    <a:pt x="36595" y="31656"/>
                    <a:pt x="37011" y="17570"/>
                    <a:pt x="32407" y="14778"/>
                  </a:cubicBezTo>
                  <a:cubicBezTo>
                    <a:pt x="30085" y="13371"/>
                    <a:pt x="27937" y="12676"/>
                    <a:pt x="25893" y="12676"/>
                  </a:cubicBezTo>
                  <a:cubicBezTo>
                    <a:pt x="25178" y="12676"/>
                    <a:pt x="24468" y="12762"/>
                    <a:pt x="23775" y="12933"/>
                  </a:cubicBezTo>
                  <a:cubicBezTo>
                    <a:pt x="20772" y="13676"/>
                    <a:pt x="18147" y="15976"/>
                    <a:pt x="15748" y="19967"/>
                  </a:cubicBezTo>
                  <a:cubicBezTo>
                    <a:pt x="15620" y="20179"/>
                    <a:pt x="15553" y="20424"/>
                    <a:pt x="15557" y="20673"/>
                  </a:cubicBezTo>
                  <a:cubicBezTo>
                    <a:pt x="15702" y="34201"/>
                    <a:pt x="15345" y="48134"/>
                    <a:pt x="15035" y="50416"/>
                  </a:cubicBezTo>
                  <a:cubicBezTo>
                    <a:pt x="14700" y="50546"/>
                    <a:pt x="14059" y="50592"/>
                    <a:pt x="13296" y="50592"/>
                  </a:cubicBezTo>
                  <a:cubicBezTo>
                    <a:pt x="12073" y="50592"/>
                    <a:pt x="10534" y="50473"/>
                    <a:pt x="9429" y="50388"/>
                  </a:cubicBezTo>
                  <a:cubicBezTo>
                    <a:pt x="8068" y="50285"/>
                    <a:pt x="6653" y="50177"/>
                    <a:pt x="5454" y="50177"/>
                  </a:cubicBezTo>
                  <a:cubicBezTo>
                    <a:pt x="5397" y="50177"/>
                    <a:pt x="5341" y="50177"/>
                    <a:pt x="5286" y="50178"/>
                  </a:cubicBezTo>
                  <a:cubicBezTo>
                    <a:pt x="5246" y="50179"/>
                    <a:pt x="5206" y="50179"/>
                    <a:pt x="5166" y="50179"/>
                  </a:cubicBezTo>
                  <a:cubicBezTo>
                    <a:pt x="3507" y="50179"/>
                    <a:pt x="2899" y="49562"/>
                    <a:pt x="2884" y="48970"/>
                  </a:cubicBezTo>
                  <a:cubicBezTo>
                    <a:pt x="2811" y="31944"/>
                    <a:pt x="2746" y="6337"/>
                    <a:pt x="2863" y="3860"/>
                  </a:cubicBezTo>
                  <a:cubicBezTo>
                    <a:pt x="2919" y="3791"/>
                    <a:pt x="3090" y="3628"/>
                    <a:pt x="3538" y="3444"/>
                  </a:cubicBezTo>
                  <a:cubicBezTo>
                    <a:pt x="4779" y="2934"/>
                    <a:pt x="6793" y="2753"/>
                    <a:pt x="8805" y="2753"/>
                  </a:cubicBezTo>
                  <a:cubicBezTo>
                    <a:pt x="11218" y="2753"/>
                    <a:pt x="13627" y="3014"/>
                    <a:pt x="14689" y="3280"/>
                  </a:cubicBezTo>
                  <a:cubicBezTo>
                    <a:pt x="14795" y="3743"/>
                    <a:pt x="14972" y="4819"/>
                    <a:pt x="15137" y="7260"/>
                  </a:cubicBezTo>
                  <a:cubicBezTo>
                    <a:pt x="15188" y="8007"/>
                    <a:pt x="15813" y="8517"/>
                    <a:pt x="16483" y="8517"/>
                  </a:cubicBezTo>
                  <a:cubicBezTo>
                    <a:pt x="16719" y="8517"/>
                    <a:pt x="16959" y="8454"/>
                    <a:pt x="17183" y="8317"/>
                  </a:cubicBezTo>
                  <a:cubicBezTo>
                    <a:pt x="23064" y="4706"/>
                    <a:pt x="28319" y="2691"/>
                    <a:pt x="31818" y="2691"/>
                  </a:cubicBezTo>
                  <a:close/>
                  <a:moveTo>
                    <a:pt x="31791" y="0"/>
                  </a:moveTo>
                  <a:cubicBezTo>
                    <a:pt x="27361" y="0"/>
                    <a:pt x="21985" y="2431"/>
                    <a:pt x="17645" y="4917"/>
                  </a:cubicBezTo>
                  <a:cubicBezTo>
                    <a:pt x="17326" y="1814"/>
                    <a:pt x="16917" y="1274"/>
                    <a:pt x="16187" y="954"/>
                  </a:cubicBezTo>
                  <a:cubicBezTo>
                    <a:pt x="15128" y="482"/>
                    <a:pt x="12064" y="60"/>
                    <a:pt x="8934" y="60"/>
                  </a:cubicBezTo>
                  <a:cubicBezTo>
                    <a:pt x="6394" y="60"/>
                    <a:pt x="3810" y="338"/>
                    <a:pt x="2217" y="1090"/>
                  </a:cubicBezTo>
                  <a:cubicBezTo>
                    <a:pt x="1152" y="1593"/>
                    <a:pt x="487" y="2299"/>
                    <a:pt x="245" y="3182"/>
                  </a:cubicBezTo>
                  <a:cubicBezTo>
                    <a:pt x="184" y="3401"/>
                    <a:pt x="0" y="4064"/>
                    <a:pt x="197" y="48922"/>
                  </a:cubicBezTo>
                  <a:cubicBezTo>
                    <a:pt x="191" y="49067"/>
                    <a:pt x="169" y="50379"/>
                    <a:pt x="1239" y="51477"/>
                  </a:cubicBezTo>
                  <a:cubicBezTo>
                    <a:pt x="2128" y="52397"/>
                    <a:pt x="3468" y="52868"/>
                    <a:pt x="5187" y="52868"/>
                  </a:cubicBezTo>
                  <a:cubicBezTo>
                    <a:pt x="5229" y="52868"/>
                    <a:pt x="5271" y="52868"/>
                    <a:pt x="5314" y="52867"/>
                  </a:cubicBezTo>
                  <a:cubicBezTo>
                    <a:pt x="5391" y="52866"/>
                    <a:pt x="5469" y="52866"/>
                    <a:pt x="5549" y="52866"/>
                  </a:cubicBezTo>
                  <a:cubicBezTo>
                    <a:pt x="6636" y="52866"/>
                    <a:pt x="7947" y="52972"/>
                    <a:pt x="9221" y="53069"/>
                  </a:cubicBezTo>
                  <a:cubicBezTo>
                    <a:pt x="10665" y="53180"/>
                    <a:pt x="12004" y="53283"/>
                    <a:pt x="13171" y="53283"/>
                  </a:cubicBezTo>
                  <a:cubicBezTo>
                    <a:pt x="15342" y="53283"/>
                    <a:pt x="16922" y="52927"/>
                    <a:pt x="17500" y="51605"/>
                  </a:cubicBezTo>
                  <a:cubicBezTo>
                    <a:pt x="18173" y="50070"/>
                    <a:pt x="18346" y="30851"/>
                    <a:pt x="18249" y="21030"/>
                  </a:cubicBezTo>
                  <a:cubicBezTo>
                    <a:pt x="20178" y="17925"/>
                    <a:pt x="22253" y="16082"/>
                    <a:pt x="24420" y="15545"/>
                  </a:cubicBezTo>
                  <a:cubicBezTo>
                    <a:pt x="24893" y="15428"/>
                    <a:pt x="25378" y="15369"/>
                    <a:pt x="25877" y="15369"/>
                  </a:cubicBezTo>
                  <a:cubicBezTo>
                    <a:pt x="27431" y="15369"/>
                    <a:pt x="29127" y="15937"/>
                    <a:pt x="31014" y="17080"/>
                  </a:cubicBezTo>
                  <a:cubicBezTo>
                    <a:pt x="33552" y="18618"/>
                    <a:pt x="34146" y="28434"/>
                    <a:pt x="32777" y="46258"/>
                  </a:cubicBezTo>
                  <a:cubicBezTo>
                    <a:pt x="32539" y="49381"/>
                    <a:pt x="32494" y="50091"/>
                    <a:pt x="32582" y="50568"/>
                  </a:cubicBezTo>
                  <a:cubicBezTo>
                    <a:pt x="33067" y="53205"/>
                    <a:pt x="34375" y="53708"/>
                    <a:pt x="41333" y="53937"/>
                  </a:cubicBezTo>
                  <a:cubicBezTo>
                    <a:pt x="41721" y="53950"/>
                    <a:pt x="42093" y="53957"/>
                    <a:pt x="42448" y="53957"/>
                  </a:cubicBezTo>
                  <a:cubicBezTo>
                    <a:pt x="48999" y="53957"/>
                    <a:pt x="50049" y="51878"/>
                    <a:pt x="50199" y="50877"/>
                  </a:cubicBezTo>
                  <a:cubicBezTo>
                    <a:pt x="50214" y="50708"/>
                    <a:pt x="51760" y="33761"/>
                    <a:pt x="50194" y="19891"/>
                  </a:cubicBezTo>
                  <a:cubicBezTo>
                    <a:pt x="48763" y="7201"/>
                    <a:pt x="43629" y="1272"/>
                    <a:pt x="33028" y="68"/>
                  </a:cubicBezTo>
                  <a:cubicBezTo>
                    <a:pt x="32626" y="22"/>
                    <a:pt x="32212" y="0"/>
                    <a:pt x="317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8" name="Google Shape;1468;p109"/>
          <p:cNvSpPr/>
          <p:nvPr/>
        </p:nvSpPr>
        <p:spPr>
          <a:xfrm>
            <a:off x="6878873" y="264080"/>
            <a:ext cx="177981" cy="328887"/>
          </a:xfrm>
          <a:custGeom>
            <a:avLst/>
            <a:gdLst/>
            <a:ahLst/>
            <a:cxnLst/>
            <a:rect l="l" t="t" r="r" b="b"/>
            <a:pathLst>
              <a:path w="47941" h="88589" extrusionOk="0">
                <a:moveTo>
                  <a:pt x="38141" y="2691"/>
                </a:moveTo>
                <a:cubicBezTo>
                  <a:pt x="43569" y="2691"/>
                  <a:pt x="44491" y="4019"/>
                  <a:pt x="44606" y="4701"/>
                </a:cubicBezTo>
                <a:lnTo>
                  <a:pt x="44660" y="5022"/>
                </a:lnTo>
                <a:cubicBezTo>
                  <a:pt x="44844" y="6092"/>
                  <a:pt x="45229" y="8318"/>
                  <a:pt x="45056" y="10271"/>
                </a:cubicBezTo>
                <a:cubicBezTo>
                  <a:pt x="44798" y="13194"/>
                  <a:pt x="43521" y="13415"/>
                  <a:pt x="43038" y="13498"/>
                </a:cubicBezTo>
                <a:cubicBezTo>
                  <a:pt x="42397" y="13608"/>
                  <a:pt x="41671" y="13710"/>
                  <a:pt x="40898" y="13816"/>
                </a:cubicBezTo>
                <a:cubicBezTo>
                  <a:pt x="36035" y="14494"/>
                  <a:pt x="28681" y="15518"/>
                  <a:pt x="28722" y="21257"/>
                </a:cubicBezTo>
                <a:cubicBezTo>
                  <a:pt x="28732" y="22476"/>
                  <a:pt x="28810" y="26265"/>
                  <a:pt x="28921" y="31564"/>
                </a:cubicBezTo>
                <a:cubicBezTo>
                  <a:pt x="28936" y="32294"/>
                  <a:pt x="29534" y="32881"/>
                  <a:pt x="30266" y="32881"/>
                </a:cubicBezTo>
                <a:lnTo>
                  <a:pt x="30417" y="32881"/>
                </a:lnTo>
                <a:cubicBezTo>
                  <a:pt x="39181" y="32881"/>
                  <a:pt x="41522" y="33182"/>
                  <a:pt x="42139" y="33331"/>
                </a:cubicBezTo>
                <a:cubicBezTo>
                  <a:pt x="43239" y="35122"/>
                  <a:pt x="43363" y="44174"/>
                  <a:pt x="42297" y="45744"/>
                </a:cubicBezTo>
                <a:cubicBezTo>
                  <a:pt x="41373" y="45989"/>
                  <a:pt x="37330" y="46511"/>
                  <a:pt x="30504" y="47017"/>
                </a:cubicBezTo>
                <a:cubicBezTo>
                  <a:pt x="29791" y="47069"/>
                  <a:pt x="29246" y="47669"/>
                  <a:pt x="29259" y="48384"/>
                </a:cubicBezTo>
                <a:cubicBezTo>
                  <a:pt x="29778" y="75929"/>
                  <a:pt x="29655" y="83246"/>
                  <a:pt x="29460" y="84394"/>
                </a:cubicBezTo>
                <a:cubicBezTo>
                  <a:pt x="28902" y="85003"/>
                  <a:pt x="26053" y="85926"/>
                  <a:pt x="22979" y="85926"/>
                </a:cubicBezTo>
                <a:cubicBezTo>
                  <a:pt x="21770" y="85926"/>
                  <a:pt x="20526" y="85783"/>
                  <a:pt x="19373" y="85423"/>
                </a:cubicBezTo>
                <a:cubicBezTo>
                  <a:pt x="17132" y="84719"/>
                  <a:pt x="16008" y="83391"/>
                  <a:pt x="15936" y="81358"/>
                </a:cubicBezTo>
                <a:cubicBezTo>
                  <a:pt x="15930" y="81195"/>
                  <a:pt x="15308" y="65021"/>
                  <a:pt x="15101" y="49066"/>
                </a:cubicBezTo>
                <a:cubicBezTo>
                  <a:pt x="15090" y="48330"/>
                  <a:pt x="14490" y="47738"/>
                  <a:pt x="13756" y="47738"/>
                </a:cubicBezTo>
                <a:lnTo>
                  <a:pt x="13667" y="47738"/>
                </a:lnTo>
                <a:cubicBezTo>
                  <a:pt x="6436" y="47738"/>
                  <a:pt x="5230" y="47085"/>
                  <a:pt x="5146" y="47035"/>
                </a:cubicBezTo>
                <a:cubicBezTo>
                  <a:pt x="3043" y="45166"/>
                  <a:pt x="2508" y="35417"/>
                  <a:pt x="3476" y="33500"/>
                </a:cubicBezTo>
                <a:cubicBezTo>
                  <a:pt x="4680" y="33420"/>
                  <a:pt x="8379" y="33271"/>
                  <a:pt x="13786" y="33126"/>
                </a:cubicBezTo>
                <a:cubicBezTo>
                  <a:pt x="14505" y="33108"/>
                  <a:pt x="15083" y="32526"/>
                  <a:pt x="15096" y="31807"/>
                </a:cubicBezTo>
                <a:cubicBezTo>
                  <a:pt x="15211" y="25371"/>
                  <a:pt x="15488" y="21010"/>
                  <a:pt x="15915" y="18842"/>
                </a:cubicBezTo>
                <a:cubicBezTo>
                  <a:pt x="17875" y="8892"/>
                  <a:pt x="23115" y="4008"/>
                  <a:pt x="32908" y="2997"/>
                </a:cubicBezTo>
                <a:cubicBezTo>
                  <a:pt x="35003" y="2781"/>
                  <a:pt x="36725" y="2691"/>
                  <a:pt x="38141" y="2691"/>
                </a:cubicBezTo>
                <a:close/>
                <a:moveTo>
                  <a:pt x="38089" y="1"/>
                </a:moveTo>
                <a:cubicBezTo>
                  <a:pt x="36249" y="1"/>
                  <a:pt x="34354" y="148"/>
                  <a:pt x="32633" y="325"/>
                </a:cubicBezTo>
                <a:cubicBezTo>
                  <a:pt x="21621" y="1460"/>
                  <a:pt x="15471" y="7179"/>
                  <a:pt x="13275" y="18324"/>
                </a:cubicBezTo>
                <a:cubicBezTo>
                  <a:pt x="12842" y="20525"/>
                  <a:pt x="12565" y="24507"/>
                  <a:pt x="12433" y="30475"/>
                </a:cubicBezTo>
                <a:cubicBezTo>
                  <a:pt x="2742" y="30739"/>
                  <a:pt x="2493" y="30878"/>
                  <a:pt x="2207" y="31032"/>
                </a:cubicBezTo>
                <a:cubicBezTo>
                  <a:pt x="1250" y="31545"/>
                  <a:pt x="687" y="32781"/>
                  <a:pt x="438" y="34917"/>
                </a:cubicBezTo>
                <a:cubicBezTo>
                  <a:pt x="0" y="38663"/>
                  <a:pt x="600" y="46591"/>
                  <a:pt x="3361" y="49044"/>
                </a:cubicBezTo>
                <a:cubicBezTo>
                  <a:pt x="4089" y="49690"/>
                  <a:pt x="5759" y="50350"/>
                  <a:pt x="12433" y="50422"/>
                </a:cubicBezTo>
                <a:cubicBezTo>
                  <a:pt x="12656" y="65972"/>
                  <a:pt x="13245" y="81306"/>
                  <a:pt x="13251" y="81458"/>
                </a:cubicBezTo>
                <a:cubicBezTo>
                  <a:pt x="13383" y="85282"/>
                  <a:pt x="16103" y="87833"/>
                  <a:pt x="20716" y="88456"/>
                </a:cubicBezTo>
                <a:cubicBezTo>
                  <a:pt x="21393" y="88543"/>
                  <a:pt x="22074" y="88589"/>
                  <a:pt x="22758" y="88589"/>
                </a:cubicBezTo>
                <a:cubicBezTo>
                  <a:pt x="22789" y="88589"/>
                  <a:pt x="22820" y="88589"/>
                  <a:pt x="22851" y="88589"/>
                </a:cubicBezTo>
                <a:cubicBezTo>
                  <a:pt x="26682" y="88589"/>
                  <a:pt x="31331" y="87456"/>
                  <a:pt x="32018" y="85260"/>
                </a:cubicBezTo>
                <a:cubicBezTo>
                  <a:pt x="32206" y="84654"/>
                  <a:pt x="32598" y="83400"/>
                  <a:pt x="31972" y="49603"/>
                </a:cubicBezTo>
                <a:cubicBezTo>
                  <a:pt x="35448" y="49328"/>
                  <a:pt x="42291" y="48730"/>
                  <a:pt x="43516" y="48163"/>
                </a:cubicBezTo>
                <a:cubicBezTo>
                  <a:pt x="44573" y="47676"/>
                  <a:pt x="45186" y="46348"/>
                  <a:pt x="45502" y="43867"/>
                </a:cubicBezTo>
                <a:cubicBezTo>
                  <a:pt x="45873" y="40952"/>
                  <a:pt x="45914" y="32896"/>
                  <a:pt x="43807" y="31175"/>
                </a:cubicBezTo>
                <a:cubicBezTo>
                  <a:pt x="43289" y="30750"/>
                  <a:pt x="42650" y="30226"/>
                  <a:pt x="31582" y="30194"/>
                </a:cubicBezTo>
                <a:cubicBezTo>
                  <a:pt x="31487" y="25616"/>
                  <a:pt x="31420" y="22339"/>
                  <a:pt x="31411" y="21237"/>
                </a:cubicBezTo>
                <a:cubicBezTo>
                  <a:pt x="31390" y="18114"/>
                  <a:pt x="36063" y="17205"/>
                  <a:pt x="41269" y="16479"/>
                </a:cubicBezTo>
                <a:cubicBezTo>
                  <a:pt x="42074" y="16369"/>
                  <a:pt x="42828" y="16263"/>
                  <a:pt x="43497" y="16148"/>
                </a:cubicBezTo>
                <a:cubicBezTo>
                  <a:pt x="45229" y="15849"/>
                  <a:pt x="47371" y="14628"/>
                  <a:pt x="47737" y="10507"/>
                </a:cubicBezTo>
                <a:cubicBezTo>
                  <a:pt x="47941" y="8205"/>
                  <a:pt x="47514" y="5747"/>
                  <a:pt x="47310" y="4565"/>
                </a:cubicBezTo>
                <a:lnTo>
                  <a:pt x="47256" y="4260"/>
                </a:lnTo>
                <a:cubicBezTo>
                  <a:pt x="46692" y="865"/>
                  <a:pt x="42552" y="1"/>
                  <a:pt x="3808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9" name="Google Shape;1469;p109"/>
          <p:cNvSpPr txBox="1"/>
          <p:nvPr/>
        </p:nvSpPr>
        <p:spPr>
          <a:xfrm rot="-417866">
            <a:off x="7054142" y="3665421"/>
            <a:ext cx="1088632" cy="797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rPr>
              <a:t>Please keep this slide for attribution.</a:t>
            </a:r>
            <a:endParaRPr sz="1200">
              <a:solidFill>
                <a:schemeClr val="accent2"/>
              </a:solidFill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6AC187-B12A-74EB-04EB-B8D54B5DC3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TW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9B4369-FC21-1736-DF6D-F8DFDB274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413" y="1285477"/>
            <a:ext cx="7772400" cy="3485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78"/>
          <p:cNvSpPr txBox="1">
            <a:spLocks noGrp="1"/>
          </p:cNvSpPr>
          <p:nvPr>
            <p:ph type="title"/>
          </p:nvPr>
        </p:nvSpPr>
        <p:spPr>
          <a:xfrm>
            <a:off x="1002325" y="711173"/>
            <a:ext cx="2403900" cy="13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THESE ARE…</a:t>
            </a:r>
            <a:endParaRPr dirty="0"/>
          </a:p>
        </p:txBody>
      </p:sp>
      <p:grpSp>
        <p:nvGrpSpPr>
          <p:cNvPr id="797" name="Google Shape;797;p78"/>
          <p:cNvGrpSpPr/>
          <p:nvPr/>
        </p:nvGrpSpPr>
        <p:grpSpPr>
          <a:xfrm rot="5400000">
            <a:off x="5027403" y="1282991"/>
            <a:ext cx="3600065" cy="2577461"/>
            <a:chOff x="2556950" y="2043625"/>
            <a:chExt cx="2458725" cy="1760200"/>
          </a:xfrm>
        </p:grpSpPr>
        <p:sp>
          <p:nvSpPr>
            <p:cNvPr id="798" name="Google Shape;798;p78"/>
            <p:cNvSpPr/>
            <p:nvPr/>
          </p:nvSpPr>
          <p:spPr>
            <a:xfrm>
              <a:off x="2556950" y="2043625"/>
              <a:ext cx="2458725" cy="1760200"/>
            </a:xfrm>
            <a:custGeom>
              <a:avLst/>
              <a:gdLst/>
              <a:ahLst/>
              <a:cxnLst/>
              <a:rect l="l" t="t" r="r" b="b"/>
              <a:pathLst>
                <a:path w="98349" h="70408" extrusionOk="0">
                  <a:moveTo>
                    <a:pt x="90818" y="1816"/>
                  </a:moveTo>
                  <a:cubicBezTo>
                    <a:pt x="92383" y="1969"/>
                    <a:pt x="93897" y="2373"/>
                    <a:pt x="95019" y="3508"/>
                  </a:cubicBezTo>
                  <a:cubicBezTo>
                    <a:pt x="96028" y="4532"/>
                    <a:pt x="96504" y="5893"/>
                    <a:pt x="96734" y="7309"/>
                  </a:cubicBezTo>
                  <a:cubicBezTo>
                    <a:pt x="96493" y="6832"/>
                    <a:pt x="96285" y="6466"/>
                    <a:pt x="96173" y="6300"/>
                  </a:cubicBezTo>
                  <a:cubicBezTo>
                    <a:pt x="94887" y="4384"/>
                    <a:pt x="92996" y="2705"/>
                    <a:pt x="90818" y="1816"/>
                  </a:cubicBezTo>
                  <a:close/>
                  <a:moveTo>
                    <a:pt x="11961" y="1646"/>
                  </a:moveTo>
                  <a:cubicBezTo>
                    <a:pt x="12129" y="1646"/>
                    <a:pt x="12296" y="1647"/>
                    <a:pt x="12463" y="1647"/>
                  </a:cubicBezTo>
                  <a:cubicBezTo>
                    <a:pt x="15236" y="1651"/>
                    <a:pt x="18010" y="1674"/>
                    <a:pt x="20784" y="1688"/>
                  </a:cubicBezTo>
                  <a:lnTo>
                    <a:pt x="53375" y="1849"/>
                  </a:lnTo>
                  <a:cubicBezTo>
                    <a:pt x="58769" y="1875"/>
                    <a:pt x="64162" y="1907"/>
                    <a:pt x="69553" y="1907"/>
                  </a:cubicBezTo>
                  <a:cubicBezTo>
                    <a:pt x="75895" y="1907"/>
                    <a:pt x="82236" y="1863"/>
                    <a:pt x="88576" y="1717"/>
                  </a:cubicBezTo>
                  <a:cubicBezTo>
                    <a:pt x="89068" y="1724"/>
                    <a:pt x="89571" y="1733"/>
                    <a:pt x="90074" y="1761"/>
                  </a:cubicBezTo>
                  <a:cubicBezTo>
                    <a:pt x="91936" y="2502"/>
                    <a:pt x="93588" y="3529"/>
                    <a:pt x="94965" y="5102"/>
                  </a:cubicBezTo>
                  <a:cubicBezTo>
                    <a:pt x="95712" y="5955"/>
                    <a:pt x="96335" y="6907"/>
                    <a:pt x="96820" y="7930"/>
                  </a:cubicBezTo>
                  <a:cubicBezTo>
                    <a:pt x="96911" y="8720"/>
                    <a:pt x="96939" y="9512"/>
                    <a:pt x="96950" y="10260"/>
                  </a:cubicBezTo>
                  <a:cubicBezTo>
                    <a:pt x="97038" y="15743"/>
                    <a:pt x="96885" y="21239"/>
                    <a:pt x="96853" y="26722"/>
                  </a:cubicBezTo>
                  <a:lnTo>
                    <a:pt x="96655" y="59972"/>
                  </a:lnTo>
                  <a:cubicBezTo>
                    <a:pt x="96639" y="60013"/>
                    <a:pt x="96626" y="60056"/>
                    <a:pt x="96620" y="60101"/>
                  </a:cubicBezTo>
                  <a:cubicBezTo>
                    <a:pt x="96277" y="62648"/>
                    <a:pt x="96354" y="65704"/>
                    <a:pt x="93954" y="67311"/>
                  </a:cubicBezTo>
                  <a:cubicBezTo>
                    <a:pt x="92234" y="68462"/>
                    <a:pt x="90018" y="68563"/>
                    <a:pt x="87924" y="68563"/>
                  </a:cubicBezTo>
                  <a:cubicBezTo>
                    <a:pt x="87478" y="68563"/>
                    <a:pt x="87038" y="68558"/>
                    <a:pt x="86609" y="68558"/>
                  </a:cubicBezTo>
                  <a:cubicBezTo>
                    <a:pt x="86449" y="68558"/>
                    <a:pt x="86290" y="68559"/>
                    <a:pt x="86134" y="68561"/>
                  </a:cubicBezTo>
                  <a:cubicBezTo>
                    <a:pt x="79796" y="68630"/>
                    <a:pt x="73460" y="68702"/>
                    <a:pt x="67122" y="68777"/>
                  </a:cubicBezTo>
                  <a:cubicBezTo>
                    <a:pt x="54449" y="68943"/>
                    <a:pt x="41775" y="69086"/>
                    <a:pt x="29100" y="69207"/>
                  </a:cubicBezTo>
                  <a:cubicBezTo>
                    <a:pt x="25099" y="69250"/>
                    <a:pt x="21017" y="69468"/>
                    <a:pt x="16955" y="69468"/>
                  </a:cubicBezTo>
                  <a:cubicBezTo>
                    <a:pt x="15090" y="69468"/>
                    <a:pt x="13229" y="69422"/>
                    <a:pt x="11382" y="69292"/>
                  </a:cubicBezTo>
                  <a:cubicBezTo>
                    <a:pt x="11338" y="69271"/>
                    <a:pt x="11291" y="69256"/>
                    <a:pt x="11243" y="69249"/>
                  </a:cubicBezTo>
                  <a:cubicBezTo>
                    <a:pt x="9261" y="68910"/>
                    <a:pt x="7147" y="68692"/>
                    <a:pt x="5324" y="67786"/>
                  </a:cubicBezTo>
                  <a:cubicBezTo>
                    <a:pt x="2945" y="66603"/>
                    <a:pt x="1957" y="64442"/>
                    <a:pt x="1766" y="61862"/>
                  </a:cubicBezTo>
                  <a:cubicBezTo>
                    <a:pt x="1395" y="56826"/>
                    <a:pt x="1728" y="51663"/>
                    <a:pt x="1735" y="46613"/>
                  </a:cubicBezTo>
                  <a:cubicBezTo>
                    <a:pt x="1749" y="35854"/>
                    <a:pt x="1764" y="25094"/>
                    <a:pt x="1779" y="14335"/>
                  </a:cubicBezTo>
                  <a:cubicBezTo>
                    <a:pt x="1787" y="10034"/>
                    <a:pt x="1586" y="4144"/>
                    <a:pt x="6469" y="2332"/>
                  </a:cubicBezTo>
                  <a:cubicBezTo>
                    <a:pt x="8213" y="1685"/>
                    <a:pt x="10115" y="1646"/>
                    <a:pt x="11961" y="1646"/>
                  </a:cubicBezTo>
                  <a:close/>
                  <a:moveTo>
                    <a:pt x="13285" y="114"/>
                  </a:moveTo>
                  <a:cubicBezTo>
                    <a:pt x="12308" y="114"/>
                    <a:pt x="11333" y="128"/>
                    <a:pt x="10360" y="170"/>
                  </a:cubicBezTo>
                  <a:cubicBezTo>
                    <a:pt x="8433" y="256"/>
                    <a:pt x="6448" y="529"/>
                    <a:pt x="4740" y="1483"/>
                  </a:cubicBezTo>
                  <a:cubicBezTo>
                    <a:pt x="1083" y="3528"/>
                    <a:pt x="415" y="7888"/>
                    <a:pt x="333" y="11705"/>
                  </a:cubicBezTo>
                  <a:cubicBezTo>
                    <a:pt x="85" y="23331"/>
                    <a:pt x="297" y="34985"/>
                    <a:pt x="284" y="46615"/>
                  </a:cubicBezTo>
                  <a:cubicBezTo>
                    <a:pt x="280" y="49934"/>
                    <a:pt x="276" y="53253"/>
                    <a:pt x="271" y="56572"/>
                  </a:cubicBezTo>
                  <a:cubicBezTo>
                    <a:pt x="270" y="59156"/>
                    <a:pt x="0" y="61953"/>
                    <a:pt x="735" y="64469"/>
                  </a:cubicBezTo>
                  <a:cubicBezTo>
                    <a:pt x="2020" y="68857"/>
                    <a:pt x="6707" y="70383"/>
                    <a:pt x="10866" y="70383"/>
                  </a:cubicBezTo>
                  <a:cubicBezTo>
                    <a:pt x="10941" y="70383"/>
                    <a:pt x="11016" y="70382"/>
                    <a:pt x="11090" y="70381"/>
                  </a:cubicBezTo>
                  <a:cubicBezTo>
                    <a:pt x="11215" y="70380"/>
                    <a:pt x="11335" y="70334"/>
                    <a:pt x="11429" y="70253"/>
                  </a:cubicBezTo>
                  <a:cubicBezTo>
                    <a:pt x="12710" y="70379"/>
                    <a:pt x="14003" y="70407"/>
                    <a:pt x="15298" y="70407"/>
                  </a:cubicBezTo>
                  <a:cubicBezTo>
                    <a:pt x="15751" y="70407"/>
                    <a:pt x="16204" y="70404"/>
                    <a:pt x="16657" y="70400"/>
                  </a:cubicBezTo>
                  <a:cubicBezTo>
                    <a:pt x="20114" y="70371"/>
                    <a:pt x="23570" y="70339"/>
                    <a:pt x="27027" y="70305"/>
                  </a:cubicBezTo>
                  <a:cubicBezTo>
                    <a:pt x="33940" y="70240"/>
                    <a:pt x="40853" y="70176"/>
                    <a:pt x="47766" y="70112"/>
                  </a:cubicBezTo>
                  <a:cubicBezTo>
                    <a:pt x="61461" y="69984"/>
                    <a:pt x="75204" y="70217"/>
                    <a:pt x="88893" y="69756"/>
                  </a:cubicBezTo>
                  <a:cubicBezTo>
                    <a:pt x="91383" y="69672"/>
                    <a:pt x="94095" y="69291"/>
                    <a:pt x="95825" y="67303"/>
                  </a:cubicBezTo>
                  <a:cubicBezTo>
                    <a:pt x="97229" y="65692"/>
                    <a:pt x="97707" y="63354"/>
                    <a:pt x="97702" y="61216"/>
                  </a:cubicBezTo>
                  <a:cubicBezTo>
                    <a:pt x="97844" y="61112"/>
                    <a:pt x="97944" y="60948"/>
                    <a:pt x="97945" y="60721"/>
                  </a:cubicBezTo>
                  <a:cubicBezTo>
                    <a:pt x="98025" y="47899"/>
                    <a:pt x="98104" y="35079"/>
                    <a:pt x="98183" y="22259"/>
                  </a:cubicBezTo>
                  <a:cubicBezTo>
                    <a:pt x="98203" y="19054"/>
                    <a:pt x="98221" y="15849"/>
                    <a:pt x="98238" y="12644"/>
                  </a:cubicBezTo>
                  <a:cubicBezTo>
                    <a:pt x="98247" y="10300"/>
                    <a:pt x="98349" y="7837"/>
                    <a:pt x="97619" y="5576"/>
                  </a:cubicBezTo>
                  <a:cubicBezTo>
                    <a:pt x="96494" y="2088"/>
                    <a:pt x="93720" y="828"/>
                    <a:pt x="90596" y="828"/>
                  </a:cubicBezTo>
                  <a:cubicBezTo>
                    <a:pt x="90441" y="828"/>
                    <a:pt x="90285" y="831"/>
                    <a:pt x="90129" y="837"/>
                  </a:cubicBezTo>
                  <a:lnTo>
                    <a:pt x="90128" y="837"/>
                  </a:lnTo>
                  <a:cubicBezTo>
                    <a:pt x="66351" y="1"/>
                    <a:pt x="42503" y="277"/>
                    <a:pt x="18704" y="170"/>
                  </a:cubicBezTo>
                  <a:cubicBezTo>
                    <a:pt x="16902" y="162"/>
                    <a:pt x="15092" y="114"/>
                    <a:pt x="13285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78"/>
            <p:cNvSpPr/>
            <p:nvPr/>
          </p:nvSpPr>
          <p:spPr>
            <a:xfrm>
              <a:off x="4670200" y="2819475"/>
              <a:ext cx="245125" cy="219275"/>
            </a:xfrm>
            <a:custGeom>
              <a:avLst/>
              <a:gdLst/>
              <a:ahLst/>
              <a:cxnLst/>
              <a:rect l="l" t="t" r="r" b="b"/>
              <a:pathLst>
                <a:path w="9805" h="8771" extrusionOk="0">
                  <a:moveTo>
                    <a:pt x="6458" y="1744"/>
                  </a:moveTo>
                  <a:lnTo>
                    <a:pt x="6458" y="1744"/>
                  </a:lnTo>
                  <a:cubicBezTo>
                    <a:pt x="6577" y="1765"/>
                    <a:pt x="6694" y="1793"/>
                    <a:pt x="6810" y="1826"/>
                  </a:cubicBezTo>
                  <a:cubicBezTo>
                    <a:pt x="8173" y="2233"/>
                    <a:pt x="8547" y="3509"/>
                    <a:pt x="8357" y="4744"/>
                  </a:cubicBezTo>
                  <a:cubicBezTo>
                    <a:pt x="8322" y="4117"/>
                    <a:pt x="8146" y="3499"/>
                    <a:pt x="7814" y="2957"/>
                  </a:cubicBezTo>
                  <a:cubicBezTo>
                    <a:pt x="7497" y="2436"/>
                    <a:pt x="7011" y="2019"/>
                    <a:pt x="6458" y="1744"/>
                  </a:cubicBezTo>
                  <a:close/>
                  <a:moveTo>
                    <a:pt x="4989" y="2133"/>
                  </a:moveTo>
                  <a:cubicBezTo>
                    <a:pt x="6456" y="2133"/>
                    <a:pt x="7706" y="3080"/>
                    <a:pt x="7730" y="4903"/>
                  </a:cubicBezTo>
                  <a:cubicBezTo>
                    <a:pt x="7742" y="5796"/>
                    <a:pt x="7376" y="6656"/>
                    <a:pt x="6797" y="7223"/>
                  </a:cubicBezTo>
                  <a:cubicBezTo>
                    <a:pt x="6429" y="7400"/>
                    <a:pt x="6022" y="7478"/>
                    <a:pt x="5603" y="7478"/>
                  </a:cubicBezTo>
                  <a:cubicBezTo>
                    <a:pt x="4895" y="7478"/>
                    <a:pt x="4156" y="7255"/>
                    <a:pt x="3525" y="6903"/>
                  </a:cubicBezTo>
                  <a:cubicBezTo>
                    <a:pt x="3308" y="6781"/>
                    <a:pt x="3103" y="6642"/>
                    <a:pt x="2911" y="6484"/>
                  </a:cubicBezTo>
                  <a:cubicBezTo>
                    <a:pt x="2179" y="5525"/>
                    <a:pt x="1818" y="4255"/>
                    <a:pt x="2392" y="3156"/>
                  </a:cubicBezTo>
                  <a:cubicBezTo>
                    <a:pt x="2562" y="2832"/>
                    <a:pt x="2827" y="2564"/>
                    <a:pt x="3148" y="2347"/>
                  </a:cubicBezTo>
                  <a:cubicBezTo>
                    <a:pt x="3197" y="2429"/>
                    <a:pt x="3284" y="2476"/>
                    <a:pt x="3375" y="2476"/>
                  </a:cubicBezTo>
                  <a:cubicBezTo>
                    <a:pt x="3408" y="2476"/>
                    <a:pt x="3442" y="2469"/>
                    <a:pt x="3475" y="2456"/>
                  </a:cubicBezTo>
                  <a:cubicBezTo>
                    <a:pt x="3979" y="2239"/>
                    <a:pt x="4496" y="2133"/>
                    <a:pt x="4989" y="2133"/>
                  </a:cubicBezTo>
                  <a:close/>
                  <a:moveTo>
                    <a:pt x="5476" y="1"/>
                  </a:moveTo>
                  <a:cubicBezTo>
                    <a:pt x="4394" y="1"/>
                    <a:pt x="3206" y="667"/>
                    <a:pt x="2447" y="1312"/>
                  </a:cubicBezTo>
                  <a:cubicBezTo>
                    <a:pt x="910" y="2619"/>
                    <a:pt x="0" y="4604"/>
                    <a:pt x="1199" y="6446"/>
                  </a:cubicBezTo>
                  <a:cubicBezTo>
                    <a:pt x="2115" y="7852"/>
                    <a:pt x="3948" y="8770"/>
                    <a:pt x="5658" y="8770"/>
                  </a:cubicBezTo>
                  <a:cubicBezTo>
                    <a:pt x="5901" y="8770"/>
                    <a:pt x="6142" y="8752"/>
                    <a:pt x="6377" y="8713"/>
                  </a:cubicBezTo>
                  <a:cubicBezTo>
                    <a:pt x="8390" y="8384"/>
                    <a:pt x="9495" y="6421"/>
                    <a:pt x="9651" y="4517"/>
                  </a:cubicBezTo>
                  <a:cubicBezTo>
                    <a:pt x="9804" y="2648"/>
                    <a:pt x="8845" y="987"/>
                    <a:pt x="6990" y="633"/>
                  </a:cubicBezTo>
                  <a:cubicBezTo>
                    <a:pt x="6986" y="628"/>
                    <a:pt x="6987" y="622"/>
                    <a:pt x="6982" y="617"/>
                  </a:cubicBezTo>
                  <a:cubicBezTo>
                    <a:pt x="6556" y="176"/>
                    <a:pt x="6030" y="1"/>
                    <a:pt x="54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78"/>
            <p:cNvSpPr/>
            <p:nvPr/>
          </p:nvSpPr>
          <p:spPr>
            <a:xfrm>
              <a:off x="2729800" y="2201775"/>
              <a:ext cx="1934650" cy="1470275"/>
            </a:xfrm>
            <a:custGeom>
              <a:avLst/>
              <a:gdLst/>
              <a:ahLst/>
              <a:cxnLst/>
              <a:rect l="l" t="t" r="r" b="b"/>
              <a:pathLst>
                <a:path w="77386" h="58811" extrusionOk="0">
                  <a:moveTo>
                    <a:pt x="1185" y="1196"/>
                  </a:moveTo>
                  <a:cubicBezTo>
                    <a:pt x="1321" y="1206"/>
                    <a:pt x="1457" y="1209"/>
                    <a:pt x="1594" y="1217"/>
                  </a:cubicBezTo>
                  <a:cubicBezTo>
                    <a:pt x="1469" y="1589"/>
                    <a:pt x="1356" y="1964"/>
                    <a:pt x="1256" y="2343"/>
                  </a:cubicBezTo>
                  <a:cubicBezTo>
                    <a:pt x="1233" y="1960"/>
                    <a:pt x="1214" y="1577"/>
                    <a:pt x="1185" y="1196"/>
                  </a:cubicBezTo>
                  <a:close/>
                  <a:moveTo>
                    <a:pt x="1429" y="10485"/>
                  </a:moveTo>
                  <a:cubicBezTo>
                    <a:pt x="1528" y="13703"/>
                    <a:pt x="1641" y="16920"/>
                    <a:pt x="1741" y="20138"/>
                  </a:cubicBezTo>
                  <a:cubicBezTo>
                    <a:pt x="1837" y="23209"/>
                    <a:pt x="1746" y="26237"/>
                    <a:pt x="1537" y="29264"/>
                  </a:cubicBezTo>
                  <a:lnTo>
                    <a:pt x="1537" y="29263"/>
                  </a:lnTo>
                  <a:cubicBezTo>
                    <a:pt x="1502" y="24699"/>
                    <a:pt x="1466" y="20136"/>
                    <a:pt x="1431" y="15573"/>
                  </a:cubicBezTo>
                  <a:cubicBezTo>
                    <a:pt x="1418" y="13882"/>
                    <a:pt x="1426" y="12184"/>
                    <a:pt x="1429" y="10485"/>
                  </a:cubicBezTo>
                  <a:close/>
                  <a:moveTo>
                    <a:pt x="2124" y="1246"/>
                  </a:moveTo>
                  <a:cubicBezTo>
                    <a:pt x="4213" y="1360"/>
                    <a:pt x="6315" y="1397"/>
                    <a:pt x="8419" y="1397"/>
                  </a:cubicBezTo>
                  <a:cubicBezTo>
                    <a:pt x="12299" y="1397"/>
                    <a:pt x="16191" y="1272"/>
                    <a:pt x="20040" y="1270"/>
                  </a:cubicBezTo>
                  <a:cubicBezTo>
                    <a:pt x="26225" y="1266"/>
                    <a:pt x="32411" y="1262"/>
                    <a:pt x="38596" y="1259"/>
                  </a:cubicBezTo>
                  <a:cubicBezTo>
                    <a:pt x="39551" y="1258"/>
                    <a:pt x="40507" y="1258"/>
                    <a:pt x="41462" y="1258"/>
                  </a:cubicBezTo>
                  <a:cubicBezTo>
                    <a:pt x="52992" y="1258"/>
                    <a:pt x="64522" y="1289"/>
                    <a:pt x="76050" y="1431"/>
                  </a:cubicBezTo>
                  <a:cubicBezTo>
                    <a:pt x="75508" y="10645"/>
                    <a:pt x="75757" y="19965"/>
                    <a:pt x="75669" y="29192"/>
                  </a:cubicBezTo>
                  <a:lnTo>
                    <a:pt x="75407" y="56668"/>
                  </a:lnTo>
                  <a:cubicBezTo>
                    <a:pt x="63045" y="57008"/>
                    <a:pt x="50680" y="57249"/>
                    <a:pt x="38315" y="57388"/>
                  </a:cubicBezTo>
                  <a:cubicBezTo>
                    <a:pt x="32078" y="57457"/>
                    <a:pt x="25842" y="57499"/>
                    <a:pt x="19605" y="57515"/>
                  </a:cubicBezTo>
                  <a:cubicBezTo>
                    <a:pt x="16487" y="57522"/>
                    <a:pt x="13368" y="57517"/>
                    <a:pt x="10250" y="57534"/>
                  </a:cubicBezTo>
                  <a:cubicBezTo>
                    <a:pt x="10143" y="57535"/>
                    <a:pt x="10036" y="57535"/>
                    <a:pt x="9929" y="57535"/>
                  </a:cubicBezTo>
                  <a:cubicBezTo>
                    <a:pt x="8490" y="57535"/>
                    <a:pt x="7027" y="57489"/>
                    <a:pt x="5567" y="57489"/>
                  </a:cubicBezTo>
                  <a:cubicBezTo>
                    <a:pt x="4939" y="57489"/>
                    <a:pt x="4312" y="57498"/>
                    <a:pt x="3688" y="57522"/>
                  </a:cubicBezTo>
                  <a:cubicBezTo>
                    <a:pt x="3003" y="57039"/>
                    <a:pt x="2376" y="56527"/>
                    <a:pt x="1858" y="55767"/>
                  </a:cubicBezTo>
                  <a:cubicBezTo>
                    <a:pt x="1847" y="55751"/>
                    <a:pt x="1839" y="55734"/>
                    <a:pt x="1827" y="55718"/>
                  </a:cubicBezTo>
                  <a:cubicBezTo>
                    <a:pt x="1832" y="54354"/>
                    <a:pt x="1719" y="52964"/>
                    <a:pt x="1709" y="51661"/>
                  </a:cubicBezTo>
                  <a:lnTo>
                    <a:pt x="1653" y="44374"/>
                  </a:lnTo>
                  <a:cubicBezTo>
                    <a:pt x="1624" y="40693"/>
                    <a:pt x="1596" y="37014"/>
                    <a:pt x="1568" y="33333"/>
                  </a:cubicBezTo>
                  <a:cubicBezTo>
                    <a:pt x="2545" y="23669"/>
                    <a:pt x="1881" y="13855"/>
                    <a:pt x="1409" y="4156"/>
                  </a:cubicBezTo>
                  <a:cubicBezTo>
                    <a:pt x="1577" y="3170"/>
                    <a:pt x="1816" y="2197"/>
                    <a:pt x="2124" y="1246"/>
                  </a:cubicBezTo>
                  <a:close/>
                  <a:moveTo>
                    <a:pt x="1796" y="56741"/>
                  </a:moveTo>
                  <a:cubicBezTo>
                    <a:pt x="2019" y="57044"/>
                    <a:pt x="2266" y="57328"/>
                    <a:pt x="2537" y="57589"/>
                  </a:cubicBezTo>
                  <a:cubicBezTo>
                    <a:pt x="2262" y="57609"/>
                    <a:pt x="1987" y="57631"/>
                    <a:pt x="1714" y="57661"/>
                  </a:cubicBezTo>
                  <a:cubicBezTo>
                    <a:pt x="1754" y="57359"/>
                    <a:pt x="1778" y="57051"/>
                    <a:pt x="1796" y="56741"/>
                  </a:cubicBezTo>
                  <a:close/>
                  <a:moveTo>
                    <a:pt x="8719" y="0"/>
                  </a:moveTo>
                  <a:cubicBezTo>
                    <a:pt x="6094" y="0"/>
                    <a:pt x="3474" y="55"/>
                    <a:pt x="877" y="244"/>
                  </a:cubicBezTo>
                  <a:cubicBezTo>
                    <a:pt x="844" y="246"/>
                    <a:pt x="819" y="259"/>
                    <a:pt x="789" y="266"/>
                  </a:cubicBezTo>
                  <a:cubicBezTo>
                    <a:pt x="771" y="264"/>
                    <a:pt x="752" y="263"/>
                    <a:pt x="734" y="263"/>
                  </a:cubicBezTo>
                  <a:cubicBezTo>
                    <a:pt x="541" y="263"/>
                    <a:pt x="349" y="388"/>
                    <a:pt x="331" y="651"/>
                  </a:cubicBezTo>
                  <a:cubicBezTo>
                    <a:pt x="1" y="5484"/>
                    <a:pt x="225" y="10382"/>
                    <a:pt x="256" y="15225"/>
                  </a:cubicBezTo>
                  <a:cubicBezTo>
                    <a:pt x="288" y="20083"/>
                    <a:pt x="319" y="24941"/>
                    <a:pt x="350" y="29799"/>
                  </a:cubicBezTo>
                  <a:lnTo>
                    <a:pt x="440" y="44026"/>
                  </a:lnTo>
                  <a:lnTo>
                    <a:pt x="486" y="51313"/>
                  </a:lnTo>
                  <a:cubicBezTo>
                    <a:pt x="501" y="53595"/>
                    <a:pt x="196" y="56150"/>
                    <a:pt x="694" y="58379"/>
                  </a:cubicBezTo>
                  <a:cubicBezTo>
                    <a:pt x="743" y="58599"/>
                    <a:pt x="943" y="58709"/>
                    <a:pt x="1142" y="58709"/>
                  </a:cubicBezTo>
                  <a:cubicBezTo>
                    <a:pt x="1313" y="58709"/>
                    <a:pt x="1484" y="58628"/>
                    <a:pt x="1560" y="58465"/>
                  </a:cubicBezTo>
                  <a:cubicBezTo>
                    <a:pt x="2410" y="58574"/>
                    <a:pt x="3275" y="58631"/>
                    <a:pt x="4143" y="58662"/>
                  </a:cubicBezTo>
                  <a:cubicBezTo>
                    <a:pt x="4267" y="58711"/>
                    <a:pt x="4390" y="58760"/>
                    <a:pt x="4517" y="58797"/>
                  </a:cubicBezTo>
                  <a:cubicBezTo>
                    <a:pt x="4549" y="58806"/>
                    <a:pt x="4579" y="58811"/>
                    <a:pt x="4608" y="58811"/>
                  </a:cubicBezTo>
                  <a:cubicBezTo>
                    <a:pt x="4706" y="58811"/>
                    <a:pt x="4782" y="58758"/>
                    <a:pt x="4829" y="58685"/>
                  </a:cubicBezTo>
                  <a:cubicBezTo>
                    <a:pt x="5253" y="58694"/>
                    <a:pt x="5679" y="58697"/>
                    <a:pt x="6104" y="58697"/>
                  </a:cubicBezTo>
                  <a:cubicBezTo>
                    <a:pt x="7282" y="58697"/>
                    <a:pt x="8460" y="58673"/>
                    <a:pt x="9622" y="58673"/>
                  </a:cubicBezTo>
                  <a:cubicBezTo>
                    <a:pt x="9831" y="58673"/>
                    <a:pt x="10041" y="58674"/>
                    <a:pt x="10249" y="58676"/>
                  </a:cubicBezTo>
                  <a:cubicBezTo>
                    <a:pt x="12029" y="58692"/>
                    <a:pt x="13808" y="58697"/>
                    <a:pt x="15587" y="58697"/>
                  </a:cubicBezTo>
                  <a:cubicBezTo>
                    <a:pt x="16811" y="58697"/>
                    <a:pt x="18034" y="58695"/>
                    <a:pt x="19258" y="58693"/>
                  </a:cubicBezTo>
                  <a:cubicBezTo>
                    <a:pt x="25610" y="58680"/>
                    <a:pt x="31963" y="58642"/>
                    <a:pt x="38314" y="58575"/>
                  </a:cubicBezTo>
                  <a:cubicBezTo>
                    <a:pt x="50762" y="58444"/>
                    <a:pt x="63207" y="58209"/>
                    <a:pt x="75651" y="57869"/>
                  </a:cubicBezTo>
                  <a:cubicBezTo>
                    <a:pt x="75753" y="57933"/>
                    <a:pt x="75875" y="57965"/>
                    <a:pt x="75997" y="57965"/>
                  </a:cubicBezTo>
                  <a:cubicBezTo>
                    <a:pt x="76255" y="57965"/>
                    <a:pt x="76513" y="57823"/>
                    <a:pt x="76585" y="57538"/>
                  </a:cubicBezTo>
                  <a:cubicBezTo>
                    <a:pt x="76668" y="57367"/>
                    <a:pt x="76677" y="57171"/>
                    <a:pt x="76610" y="56994"/>
                  </a:cubicBezTo>
                  <a:cubicBezTo>
                    <a:pt x="76695" y="47727"/>
                    <a:pt x="76782" y="38459"/>
                    <a:pt x="76869" y="29191"/>
                  </a:cubicBezTo>
                  <a:cubicBezTo>
                    <a:pt x="76954" y="19914"/>
                    <a:pt x="77386" y="10546"/>
                    <a:pt x="77006" y="1274"/>
                  </a:cubicBezTo>
                  <a:cubicBezTo>
                    <a:pt x="77324" y="946"/>
                    <a:pt x="77187" y="235"/>
                    <a:pt x="76591" y="229"/>
                  </a:cubicBezTo>
                  <a:cubicBezTo>
                    <a:pt x="66238" y="106"/>
                    <a:pt x="55885" y="74"/>
                    <a:pt x="45533" y="74"/>
                  </a:cubicBezTo>
                  <a:cubicBezTo>
                    <a:pt x="43221" y="74"/>
                    <a:pt x="40908" y="76"/>
                    <a:pt x="38596" y="78"/>
                  </a:cubicBezTo>
                  <a:cubicBezTo>
                    <a:pt x="32411" y="84"/>
                    <a:pt x="26225" y="94"/>
                    <a:pt x="20040" y="108"/>
                  </a:cubicBezTo>
                  <a:cubicBezTo>
                    <a:pt x="19935" y="108"/>
                    <a:pt x="19830" y="108"/>
                    <a:pt x="19725" y="108"/>
                  </a:cubicBezTo>
                  <a:cubicBezTo>
                    <a:pt x="16078" y="108"/>
                    <a:pt x="12393" y="0"/>
                    <a:pt x="87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1" name="Google Shape;801;p78"/>
          <p:cNvSpPr txBox="1">
            <a:spLocks noGrp="1"/>
          </p:cNvSpPr>
          <p:nvPr>
            <p:ph type="subTitle" idx="4294967295"/>
          </p:nvPr>
        </p:nvSpPr>
        <p:spPr>
          <a:xfrm>
            <a:off x="1002325" y="2172550"/>
            <a:ext cx="24570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>
                <a:solidFill>
                  <a:schemeClr val="dk2"/>
                </a:solidFill>
              </a:rPr>
              <a:t>PHILIPPINE AND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>
                <a:solidFill>
                  <a:schemeClr val="dk2"/>
                </a:solidFill>
              </a:rPr>
              <a:t>TAIWAN FLAGS</a:t>
            </a:r>
            <a:endParaRPr sz="1600" dirty="0">
              <a:solidFill>
                <a:schemeClr val="dk2"/>
              </a:solidFill>
            </a:endParaRPr>
          </a:p>
        </p:txBody>
      </p:sp>
      <p:pic>
        <p:nvPicPr>
          <p:cNvPr id="802" name="Google Shape;802;p78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10800000">
            <a:off x="62175" y="3766782"/>
            <a:ext cx="2036850" cy="8460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15;p50">
            <a:extLst>
              <a:ext uri="{FF2B5EF4-FFF2-40B4-BE49-F238E27FC236}">
                <a16:creationId xmlns:a16="http://schemas.microsoft.com/office/drawing/2014/main" id="{21B5E84D-D89E-366C-D166-2309E96A0D16}"/>
              </a:ext>
            </a:extLst>
          </p:cNvPr>
          <p:cNvSpPr txBox="1">
            <a:spLocks/>
          </p:cNvSpPr>
          <p:nvPr/>
        </p:nvSpPr>
        <p:spPr>
          <a:xfrm>
            <a:off x="288775" y="3981661"/>
            <a:ext cx="1427100" cy="390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 Medium"/>
              <a:buNone/>
              <a:defRPr sz="1400" b="0" i="0" u="none" strike="noStrike" cap="none">
                <a:solidFill>
                  <a:schemeClr val="dk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1pPr>
            <a:lvl2pPr marL="914400" marR="0" lvl="1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/>
            <a:r>
              <a:rPr lang="en-US" sz="2400" dirty="0"/>
              <a:t>FLAG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C41542-D335-C215-73B9-E9CAFE97C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2823" y="986856"/>
            <a:ext cx="3668518" cy="26981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81"/>
          <p:cNvSpPr txBox="1">
            <a:spLocks noGrp="1"/>
          </p:cNvSpPr>
          <p:nvPr>
            <p:ph type="title"/>
          </p:nvPr>
        </p:nvSpPr>
        <p:spPr>
          <a:xfrm>
            <a:off x="723369" y="699225"/>
            <a:ext cx="4581281" cy="8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ARE THE C</a:t>
            </a:r>
            <a:r>
              <a:rPr lang="en" dirty="0">
                <a:solidFill>
                  <a:srgbClr val="002060"/>
                </a:solidFill>
              </a:rPr>
              <a:t>O</a:t>
            </a:r>
            <a:r>
              <a:rPr lang="en" dirty="0">
                <a:solidFill>
                  <a:schemeClr val="bg1">
                    <a:lumMod val="50000"/>
                  </a:schemeClr>
                </a:solidFill>
              </a:rPr>
              <a:t>L</a:t>
            </a:r>
            <a:r>
              <a:rPr lang="en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n" dirty="0">
                <a:solidFill>
                  <a:schemeClr val="accent6">
                    <a:lumMod val="50000"/>
                  </a:schemeClr>
                </a:solidFill>
              </a:rPr>
              <a:t>R</a:t>
            </a:r>
            <a:r>
              <a:rPr lang="en" dirty="0">
                <a:solidFill>
                  <a:srgbClr val="FFFF00"/>
                </a:solidFill>
              </a:rPr>
              <a:t>S</a:t>
            </a:r>
            <a:r>
              <a:rPr lang="en" dirty="0"/>
              <a:t>?</a:t>
            </a:r>
            <a:endParaRPr dirty="0"/>
          </a:p>
        </p:txBody>
      </p:sp>
      <p:sp>
        <p:nvSpPr>
          <p:cNvPr id="852" name="Google Shape;852;p81"/>
          <p:cNvSpPr txBox="1">
            <a:spLocks noGrp="1"/>
          </p:cNvSpPr>
          <p:nvPr>
            <p:ph type="subTitle" idx="4294967295"/>
          </p:nvPr>
        </p:nvSpPr>
        <p:spPr>
          <a:xfrm>
            <a:off x="278073" y="2279672"/>
            <a:ext cx="15540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 dirty="0">
                <a:solidFill>
                  <a:schemeClr val="dk2"/>
                </a:solidFill>
              </a:rPr>
              <a:t>WHAT IS THIS?</a:t>
            </a:r>
            <a:endParaRPr sz="1400" dirty="0">
              <a:solidFill>
                <a:schemeClr val="dk2"/>
              </a:solidFill>
            </a:endParaRPr>
          </a:p>
        </p:txBody>
      </p:sp>
      <p:sp>
        <p:nvSpPr>
          <p:cNvPr id="853" name="Google Shape;853;p81"/>
          <p:cNvSpPr txBox="1">
            <a:spLocks noGrp="1"/>
          </p:cNvSpPr>
          <p:nvPr>
            <p:ph type="subTitle" idx="4294967295"/>
          </p:nvPr>
        </p:nvSpPr>
        <p:spPr>
          <a:xfrm>
            <a:off x="789758" y="3467399"/>
            <a:ext cx="15540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 dirty="0">
                <a:solidFill>
                  <a:schemeClr val="dk2"/>
                </a:solidFill>
              </a:rPr>
              <a:t>WHAT IS THIS?</a:t>
            </a:r>
            <a:endParaRPr sz="1400" dirty="0">
              <a:solidFill>
                <a:schemeClr val="dk2"/>
              </a:solidFill>
            </a:endParaRPr>
          </a:p>
        </p:txBody>
      </p:sp>
      <p:sp>
        <p:nvSpPr>
          <p:cNvPr id="858" name="Google Shape;858;p81"/>
          <p:cNvSpPr txBox="1">
            <a:spLocks noGrp="1"/>
          </p:cNvSpPr>
          <p:nvPr>
            <p:ph type="subTitle" idx="4294967295"/>
          </p:nvPr>
        </p:nvSpPr>
        <p:spPr>
          <a:xfrm>
            <a:off x="5930993" y="4013353"/>
            <a:ext cx="15540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 dirty="0">
                <a:solidFill>
                  <a:schemeClr val="dk2"/>
                </a:solidFill>
              </a:rPr>
              <a:t>WHAT SHAPE IS THIS?</a:t>
            </a:r>
            <a:endParaRPr sz="1400" dirty="0">
              <a:solidFill>
                <a:schemeClr val="dk2"/>
              </a:solidFill>
            </a:endParaRPr>
          </a:p>
        </p:txBody>
      </p:sp>
      <p:pic>
        <p:nvPicPr>
          <p:cNvPr id="864" name="Google Shape;864;p81"/>
          <p:cNvPicPr preferRelativeResize="0"/>
          <p:nvPr/>
        </p:nvPicPr>
        <p:blipFill rotWithShape="1">
          <a:blip r:embed="rId3">
            <a:alphaModFix amt="71000"/>
          </a:blip>
          <a:srcRect l="101335" r="53189"/>
          <a:stretch/>
        </p:blipFill>
        <p:spPr>
          <a:xfrm rot="35" flipH="1">
            <a:off x="4581853" y="2192630"/>
            <a:ext cx="1001749" cy="758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568B60-510F-124C-E0D8-41BA1E78A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053" y="1511625"/>
            <a:ext cx="2938711" cy="2040500"/>
          </a:xfrm>
          <a:prstGeom prst="rect">
            <a:avLst/>
          </a:prstGeom>
        </p:spPr>
      </p:pic>
      <p:pic>
        <p:nvPicPr>
          <p:cNvPr id="3" name="Google Shape;860;p81">
            <a:extLst>
              <a:ext uri="{FF2B5EF4-FFF2-40B4-BE49-F238E27FC236}">
                <a16:creationId xmlns:a16="http://schemas.microsoft.com/office/drawing/2014/main" id="{FF599B99-B93B-0818-82B0-8D9E7E6E5A7B}"/>
              </a:ext>
            </a:extLst>
          </p:cNvPr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-3109567" flipH="1">
            <a:off x="1297018" y="1949399"/>
            <a:ext cx="539481" cy="25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60;p81">
            <a:extLst>
              <a:ext uri="{FF2B5EF4-FFF2-40B4-BE49-F238E27FC236}">
                <a16:creationId xmlns:a16="http://schemas.microsoft.com/office/drawing/2014/main" id="{62CB8014-2CB6-FC63-D3A2-15E0E75E4300}"/>
              </a:ext>
            </a:extLst>
          </p:cNvPr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-3109567" flipH="1">
            <a:off x="1361533" y="2927490"/>
            <a:ext cx="876458" cy="165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E59690-6A72-21E5-C706-54E770A23D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1942" y="478124"/>
            <a:ext cx="31623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2" grpId="0" build="p"/>
      <p:bldP spid="853" grpId="0" build="p"/>
      <p:bldP spid="85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80"/>
          <p:cNvSpPr txBox="1">
            <a:spLocks noGrp="1"/>
          </p:cNvSpPr>
          <p:nvPr>
            <p:ph type="title"/>
          </p:nvPr>
        </p:nvSpPr>
        <p:spPr>
          <a:xfrm>
            <a:off x="742834" y="464040"/>
            <a:ext cx="3082200" cy="9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MAPS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53296D-0146-57A9-60DC-E37BCF84B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34" y="935040"/>
            <a:ext cx="3377556" cy="3737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CCC9E0-D9CD-ED92-574F-DBC46FB30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3612" y="792584"/>
            <a:ext cx="3549405" cy="387991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82"/>
          <p:cNvSpPr txBox="1">
            <a:spLocks noGrp="1"/>
          </p:cNvSpPr>
          <p:nvPr>
            <p:ph type="title"/>
          </p:nvPr>
        </p:nvSpPr>
        <p:spPr>
          <a:xfrm>
            <a:off x="420130" y="356590"/>
            <a:ext cx="8723870" cy="6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Where is the Philippines? </a:t>
            </a:r>
            <a:r>
              <a:rPr lang="en-US" dirty="0"/>
              <a:t>W</a:t>
            </a:r>
            <a:r>
              <a:rPr lang="en" dirty="0"/>
              <a:t>here is Taiwan?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3EEE70-F572-19E4-C148-141FA4979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276" y="850233"/>
            <a:ext cx="4830635" cy="3631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8A648F-C49E-66A8-4238-AAA611BEB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885" y="2928550"/>
            <a:ext cx="2327205" cy="15534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C6F030-A3FE-A0B2-B460-C951D7F705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3750" y="2928550"/>
            <a:ext cx="2327205" cy="16724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692AA2-1940-FCE4-E132-2E067C3A2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386" y="2001955"/>
            <a:ext cx="3639553" cy="2542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3B337F-89F9-C163-AD9C-889C24F0C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811" y="427286"/>
            <a:ext cx="3445575" cy="2541112"/>
          </a:xfrm>
          <a:prstGeom prst="rect">
            <a:avLst/>
          </a:prstGeom>
        </p:spPr>
      </p:pic>
      <p:sp>
        <p:nvSpPr>
          <p:cNvPr id="6" name="Google Shape;843;p80">
            <a:extLst>
              <a:ext uri="{FF2B5EF4-FFF2-40B4-BE49-F238E27FC236}">
                <a16:creationId xmlns:a16="http://schemas.microsoft.com/office/drawing/2014/main" id="{EF01FCC9-3931-F206-B757-1E89281A02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69741" y="896526"/>
            <a:ext cx="1691448" cy="8087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FRUITS</a:t>
            </a:r>
            <a:endParaRPr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85"/>
          <p:cNvSpPr txBox="1">
            <a:spLocks noGrp="1"/>
          </p:cNvSpPr>
          <p:nvPr>
            <p:ph type="title" idx="4"/>
          </p:nvPr>
        </p:nvSpPr>
        <p:spPr>
          <a:xfrm>
            <a:off x="1002324" y="711175"/>
            <a:ext cx="3455375" cy="9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FRUIT is this?</a:t>
            </a:r>
            <a:endParaRPr dirty="0"/>
          </a:p>
        </p:txBody>
      </p:sp>
      <p:sp>
        <p:nvSpPr>
          <p:cNvPr id="2" name="Google Shape;928;p85">
            <a:extLst>
              <a:ext uri="{FF2B5EF4-FFF2-40B4-BE49-F238E27FC236}">
                <a16:creationId xmlns:a16="http://schemas.microsoft.com/office/drawing/2014/main" id="{8320335D-3008-4369-E0B4-84A347C37CB6}"/>
              </a:ext>
            </a:extLst>
          </p:cNvPr>
          <p:cNvSpPr txBox="1">
            <a:spLocks/>
          </p:cNvSpPr>
          <p:nvPr/>
        </p:nvSpPr>
        <p:spPr>
          <a:xfrm>
            <a:off x="4856286" y="712564"/>
            <a:ext cx="3455375" cy="9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What COLOR is this?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4EF673-E21E-BF2C-5BB8-F434D7B61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743" y="1386095"/>
            <a:ext cx="2585552" cy="15585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81E93F-5E27-2BCD-59D3-7C431C1A4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2312" y="1324209"/>
            <a:ext cx="1763600" cy="15960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F5B41-29AE-5E8D-6252-577D6172C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4722" y="903007"/>
            <a:ext cx="1712002" cy="24318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3F6A0A-3BC8-02FA-28D4-F6500FA750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569" y="2964926"/>
            <a:ext cx="2208893" cy="16479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567518-F692-AE0B-E884-E76085F7A0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6988" y="3021921"/>
            <a:ext cx="3067828" cy="15339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BFB3D2-BD82-FE9D-0B7C-382FC0A8E6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1398" y="1934414"/>
            <a:ext cx="3209086" cy="3209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86"/>
          <p:cNvSpPr txBox="1">
            <a:spLocks noGrp="1"/>
          </p:cNvSpPr>
          <p:nvPr>
            <p:ph type="title"/>
          </p:nvPr>
        </p:nvSpPr>
        <p:spPr>
          <a:xfrm>
            <a:off x="1781550" y="711175"/>
            <a:ext cx="5933700" cy="6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ARE THESE?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427F25-4076-B72E-17CE-FD004D04D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438" y="1169381"/>
            <a:ext cx="5447010" cy="326294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87"/>
          <p:cNvSpPr txBox="1">
            <a:spLocks noGrp="1"/>
          </p:cNvSpPr>
          <p:nvPr>
            <p:ph type="title"/>
          </p:nvPr>
        </p:nvSpPr>
        <p:spPr>
          <a:xfrm>
            <a:off x="1002325" y="711175"/>
            <a:ext cx="3082200" cy="6252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PHILIPPINES</a:t>
            </a:r>
            <a:endParaRPr dirty="0"/>
          </a:p>
        </p:txBody>
      </p:sp>
      <p:sp>
        <p:nvSpPr>
          <p:cNvPr id="3" name="Google Shape;960;p87">
            <a:extLst>
              <a:ext uri="{FF2B5EF4-FFF2-40B4-BE49-F238E27FC236}">
                <a16:creationId xmlns:a16="http://schemas.microsoft.com/office/drawing/2014/main" id="{C144F3E8-894E-C74F-EDC4-B6EEF1537A6A}"/>
              </a:ext>
            </a:extLst>
          </p:cNvPr>
          <p:cNvSpPr txBox="1">
            <a:spLocks/>
          </p:cNvSpPr>
          <p:nvPr/>
        </p:nvSpPr>
        <p:spPr>
          <a:xfrm>
            <a:off x="5181250" y="722050"/>
            <a:ext cx="3082200" cy="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TAIWAN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327634-1067-063B-9F54-827582836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58" y="1820007"/>
            <a:ext cx="3465267" cy="18024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2F5A51-AC56-0FD5-DF1B-8CADC2CB6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7401" y="1367204"/>
            <a:ext cx="3439055" cy="2768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119</Words>
  <Application>Microsoft Macintosh PowerPoint</Application>
  <PresentationFormat>On-screen Show (16:9)</PresentationFormat>
  <Paragraphs>44</Paragraphs>
  <Slides>17</Slides>
  <Notes>15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Concert One</vt:lpstr>
      <vt:lpstr>Roboto Mono</vt:lpstr>
      <vt:lpstr>Coming Soon</vt:lpstr>
      <vt:lpstr>Roboto Mono Medium</vt:lpstr>
      <vt:lpstr>Notebook Lesson by Slidesgo</vt:lpstr>
      <vt:lpstr>  THE    PHILIPPINES </vt:lpstr>
      <vt:lpstr>THESE ARE…</vt:lpstr>
      <vt:lpstr>WHAT ARE THE COLORS?</vt:lpstr>
      <vt:lpstr>MAPS</vt:lpstr>
      <vt:lpstr>Where is the Philippines? Where is Taiwan?</vt:lpstr>
      <vt:lpstr>FRUITS</vt:lpstr>
      <vt:lpstr>What FRUIT is this?</vt:lpstr>
      <vt:lpstr>WHAT ARE THESE?</vt:lpstr>
      <vt:lpstr>PHILIPPINES</vt:lpstr>
      <vt:lpstr>WHAT ANIMALS ARE THESE?</vt:lpstr>
      <vt:lpstr>WHAT BALL IS THIS?</vt:lpstr>
      <vt:lpstr>WHAT SPORT IS THIS?</vt:lpstr>
      <vt:lpstr>PowerPoint Presentation</vt:lpstr>
      <vt:lpstr>FOOD</vt:lpstr>
      <vt:lpstr>FILIPINO FOOD</vt:lpstr>
      <vt:lpstr>PowerPoint Presentation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THE    PHILIPPINES </dc:title>
  <cp:lastModifiedBy>康馬克</cp:lastModifiedBy>
  <cp:revision>30</cp:revision>
  <dcterms:modified xsi:type="dcterms:W3CDTF">2024-03-18T10:03:49Z</dcterms:modified>
</cp:coreProperties>
</file>